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Tahoma" panose="020B0604030504040204" pitchFamily="34" charset="0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499">
          <p15:clr>
            <a:srgbClr val="A4A3A4"/>
          </p15:clr>
        </p15:guide>
        <p15:guide id="2" pos="385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gOKiBJK1y55HrnJzNlc/cJZSAT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540" y="48"/>
      </p:cViewPr>
      <p:guideLst>
        <p:guide orient="horz" pos="1499"/>
        <p:guide pos="38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Bản chiếu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̉nh với Chú thích" type="picTx">
  <p:cSld name="PICTURE_WITH_CAPTION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1" name="Google Shape;91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ề và Văn bản Dọc" type="vertTx">
  <p:cSld name="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ề Dọc và Văn bản" type="vertTitleAndTx">
  <p:cSld name="VERTICAL_TITLE_AND_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>
            <a:spLocks noGrp="1"/>
          </p:cNvSpPr>
          <p:nvPr>
            <p:ph type="title"/>
          </p:nvPr>
        </p:nvSpPr>
        <p:spPr>
          <a:xfrm>
            <a:off x="1712000" y="3472067"/>
            <a:ext cx="8768000" cy="1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alibri"/>
              <a:buNone/>
              <a:defRPr sz="9333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subTitle" idx="1"/>
          </p:nvPr>
        </p:nvSpPr>
        <p:spPr>
          <a:xfrm>
            <a:off x="1712000" y="5327367"/>
            <a:ext cx="8768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24" name="Google Shape;24;p18"/>
          <p:cNvSpPr/>
          <p:nvPr/>
        </p:nvSpPr>
        <p:spPr>
          <a:xfrm>
            <a:off x="0" y="6497800"/>
            <a:ext cx="12192000" cy="369200"/>
          </a:xfrm>
          <a:prstGeom prst="rect">
            <a:avLst/>
          </a:prstGeom>
          <a:solidFill>
            <a:srgbClr val="FCB0B6"/>
          </a:solidFill>
          <a:ln w="28575" cap="flat" cmpd="sng">
            <a:solidFill>
              <a:srgbClr val="DE8C9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" name="Google Shape;25;p18"/>
          <p:cNvGrpSpPr/>
          <p:nvPr/>
        </p:nvGrpSpPr>
        <p:grpSpPr>
          <a:xfrm flipH="1">
            <a:off x="10163953" y="5465541"/>
            <a:ext cx="3021707" cy="1425191"/>
            <a:chOff x="3992750" y="3100500"/>
            <a:chExt cx="2894725" cy="1365300"/>
          </a:xfrm>
        </p:grpSpPr>
        <p:sp>
          <p:nvSpPr>
            <p:cNvPr id="26" name="Google Shape;26;p18"/>
            <p:cNvSpPr/>
            <p:nvPr/>
          </p:nvSpPr>
          <p:spPr>
            <a:xfrm>
              <a:off x="3992750" y="3100500"/>
              <a:ext cx="2894725" cy="1351700"/>
            </a:xfrm>
            <a:custGeom>
              <a:avLst/>
              <a:gdLst/>
              <a:ahLst/>
              <a:cxnLst/>
              <a:rect l="l" t="t" r="r" b="b"/>
              <a:pathLst>
                <a:path w="115789" h="54068" extrusionOk="0">
                  <a:moveTo>
                    <a:pt x="44708" y="1"/>
                  </a:moveTo>
                  <a:cubicBezTo>
                    <a:pt x="42863" y="1"/>
                    <a:pt x="40994" y="191"/>
                    <a:pt x="39172" y="549"/>
                  </a:cubicBezTo>
                  <a:cubicBezTo>
                    <a:pt x="36898" y="989"/>
                    <a:pt x="34660" y="1715"/>
                    <a:pt x="32576" y="2716"/>
                  </a:cubicBezTo>
                  <a:cubicBezTo>
                    <a:pt x="30480" y="3728"/>
                    <a:pt x="28540" y="5013"/>
                    <a:pt x="26849" y="6549"/>
                  </a:cubicBezTo>
                  <a:cubicBezTo>
                    <a:pt x="26004" y="7311"/>
                    <a:pt x="25194" y="8181"/>
                    <a:pt x="24468" y="9085"/>
                  </a:cubicBezTo>
                  <a:cubicBezTo>
                    <a:pt x="23527" y="10240"/>
                    <a:pt x="22825" y="11336"/>
                    <a:pt x="22289" y="12407"/>
                  </a:cubicBezTo>
                  <a:cubicBezTo>
                    <a:pt x="21979" y="13038"/>
                    <a:pt x="21694" y="13729"/>
                    <a:pt x="21491" y="14431"/>
                  </a:cubicBezTo>
                  <a:cubicBezTo>
                    <a:pt x="21313" y="15039"/>
                    <a:pt x="21182" y="15693"/>
                    <a:pt x="21086" y="16455"/>
                  </a:cubicBezTo>
                  <a:cubicBezTo>
                    <a:pt x="20955" y="17705"/>
                    <a:pt x="21039" y="19063"/>
                    <a:pt x="21348" y="20468"/>
                  </a:cubicBezTo>
                  <a:cubicBezTo>
                    <a:pt x="21610" y="21587"/>
                    <a:pt x="22027" y="22718"/>
                    <a:pt x="22622" y="23956"/>
                  </a:cubicBezTo>
                  <a:cubicBezTo>
                    <a:pt x="21967" y="23504"/>
                    <a:pt x="21217" y="23135"/>
                    <a:pt x="20420" y="22873"/>
                  </a:cubicBezTo>
                  <a:cubicBezTo>
                    <a:pt x="19384" y="22516"/>
                    <a:pt x="18288" y="22337"/>
                    <a:pt x="17157" y="22313"/>
                  </a:cubicBezTo>
                  <a:lnTo>
                    <a:pt x="17003" y="22313"/>
                  </a:lnTo>
                  <a:cubicBezTo>
                    <a:pt x="14955" y="22313"/>
                    <a:pt x="12823" y="22837"/>
                    <a:pt x="10871" y="23801"/>
                  </a:cubicBezTo>
                  <a:cubicBezTo>
                    <a:pt x="8823" y="24825"/>
                    <a:pt x="7180" y="26278"/>
                    <a:pt x="6144" y="27957"/>
                  </a:cubicBezTo>
                  <a:cubicBezTo>
                    <a:pt x="5120" y="29612"/>
                    <a:pt x="4572" y="31588"/>
                    <a:pt x="4537" y="33684"/>
                  </a:cubicBezTo>
                  <a:cubicBezTo>
                    <a:pt x="4501" y="35577"/>
                    <a:pt x="4918" y="37434"/>
                    <a:pt x="5727" y="39077"/>
                  </a:cubicBezTo>
                  <a:cubicBezTo>
                    <a:pt x="6323" y="40280"/>
                    <a:pt x="7156" y="41363"/>
                    <a:pt x="8144" y="42220"/>
                  </a:cubicBezTo>
                  <a:cubicBezTo>
                    <a:pt x="7882" y="42161"/>
                    <a:pt x="7609" y="42125"/>
                    <a:pt x="7251" y="42125"/>
                  </a:cubicBezTo>
                  <a:cubicBezTo>
                    <a:pt x="7061" y="42125"/>
                    <a:pt x="6906" y="42125"/>
                    <a:pt x="6727" y="42137"/>
                  </a:cubicBezTo>
                  <a:cubicBezTo>
                    <a:pt x="5870" y="42197"/>
                    <a:pt x="5001" y="42423"/>
                    <a:pt x="4203" y="42816"/>
                  </a:cubicBezTo>
                  <a:cubicBezTo>
                    <a:pt x="2691" y="43530"/>
                    <a:pt x="1453" y="44780"/>
                    <a:pt x="739" y="46328"/>
                  </a:cubicBezTo>
                  <a:cubicBezTo>
                    <a:pt x="143" y="47590"/>
                    <a:pt x="0" y="49007"/>
                    <a:pt x="310" y="50293"/>
                  </a:cubicBezTo>
                  <a:cubicBezTo>
                    <a:pt x="477" y="50995"/>
                    <a:pt x="786" y="51650"/>
                    <a:pt x="1239" y="52281"/>
                  </a:cubicBezTo>
                  <a:cubicBezTo>
                    <a:pt x="1679" y="52912"/>
                    <a:pt x="2286" y="53508"/>
                    <a:pt x="3048" y="54031"/>
                  </a:cubicBezTo>
                  <a:cubicBezTo>
                    <a:pt x="3060" y="54043"/>
                    <a:pt x="3096" y="54067"/>
                    <a:pt x="3108" y="54067"/>
                  </a:cubicBezTo>
                  <a:lnTo>
                    <a:pt x="112300" y="54067"/>
                  </a:lnTo>
                  <a:cubicBezTo>
                    <a:pt x="112395" y="53972"/>
                    <a:pt x="112479" y="53900"/>
                    <a:pt x="112574" y="53829"/>
                  </a:cubicBezTo>
                  <a:cubicBezTo>
                    <a:pt x="113265" y="53055"/>
                    <a:pt x="113860" y="52234"/>
                    <a:pt x="114324" y="51364"/>
                  </a:cubicBezTo>
                  <a:cubicBezTo>
                    <a:pt x="114789" y="50531"/>
                    <a:pt x="115134" y="49614"/>
                    <a:pt x="115372" y="48626"/>
                  </a:cubicBezTo>
                  <a:cubicBezTo>
                    <a:pt x="115789" y="46876"/>
                    <a:pt x="115753" y="44923"/>
                    <a:pt x="115265" y="43006"/>
                  </a:cubicBezTo>
                  <a:cubicBezTo>
                    <a:pt x="114812" y="41220"/>
                    <a:pt x="113955" y="39434"/>
                    <a:pt x="112765" y="37815"/>
                  </a:cubicBezTo>
                  <a:cubicBezTo>
                    <a:pt x="111574" y="36208"/>
                    <a:pt x="110098" y="34850"/>
                    <a:pt x="108407" y="33767"/>
                  </a:cubicBezTo>
                  <a:cubicBezTo>
                    <a:pt x="106585" y="32600"/>
                    <a:pt x="104430" y="31814"/>
                    <a:pt x="102180" y="31481"/>
                  </a:cubicBezTo>
                  <a:cubicBezTo>
                    <a:pt x="101477" y="31386"/>
                    <a:pt x="100763" y="31326"/>
                    <a:pt x="100061" y="31326"/>
                  </a:cubicBezTo>
                  <a:cubicBezTo>
                    <a:pt x="99608" y="31326"/>
                    <a:pt x="99132" y="31350"/>
                    <a:pt x="98656" y="31398"/>
                  </a:cubicBezTo>
                  <a:cubicBezTo>
                    <a:pt x="97572" y="31505"/>
                    <a:pt x="96453" y="31755"/>
                    <a:pt x="95346" y="32136"/>
                  </a:cubicBezTo>
                  <a:cubicBezTo>
                    <a:pt x="93679" y="32719"/>
                    <a:pt x="92060" y="33612"/>
                    <a:pt x="90393" y="34874"/>
                  </a:cubicBezTo>
                  <a:cubicBezTo>
                    <a:pt x="90536" y="34731"/>
                    <a:pt x="90643" y="34517"/>
                    <a:pt x="90798" y="34255"/>
                  </a:cubicBezTo>
                  <a:cubicBezTo>
                    <a:pt x="91321" y="33303"/>
                    <a:pt x="91690" y="32183"/>
                    <a:pt x="91869" y="30945"/>
                  </a:cubicBezTo>
                  <a:cubicBezTo>
                    <a:pt x="92048" y="29802"/>
                    <a:pt x="92048" y="28624"/>
                    <a:pt x="91881" y="27457"/>
                  </a:cubicBezTo>
                  <a:cubicBezTo>
                    <a:pt x="91738" y="26397"/>
                    <a:pt x="91440" y="25349"/>
                    <a:pt x="91000" y="24337"/>
                  </a:cubicBezTo>
                  <a:cubicBezTo>
                    <a:pt x="90190" y="22432"/>
                    <a:pt x="88881" y="20682"/>
                    <a:pt x="87130" y="19122"/>
                  </a:cubicBezTo>
                  <a:cubicBezTo>
                    <a:pt x="86333" y="18408"/>
                    <a:pt x="85440" y="17741"/>
                    <a:pt x="84451" y="17146"/>
                  </a:cubicBezTo>
                  <a:cubicBezTo>
                    <a:pt x="83523" y="16586"/>
                    <a:pt x="82535" y="16098"/>
                    <a:pt x="81523" y="15717"/>
                  </a:cubicBezTo>
                  <a:cubicBezTo>
                    <a:pt x="80511" y="15336"/>
                    <a:pt x="79487" y="15050"/>
                    <a:pt x="78439" y="14872"/>
                  </a:cubicBezTo>
                  <a:cubicBezTo>
                    <a:pt x="77724" y="14753"/>
                    <a:pt x="76998" y="14693"/>
                    <a:pt x="76260" y="14693"/>
                  </a:cubicBezTo>
                  <a:cubicBezTo>
                    <a:pt x="75998" y="14693"/>
                    <a:pt x="75748" y="14693"/>
                    <a:pt x="75498" y="14705"/>
                  </a:cubicBezTo>
                  <a:cubicBezTo>
                    <a:pt x="74498" y="14765"/>
                    <a:pt x="73486" y="14943"/>
                    <a:pt x="72462" y="15217"/>
                  </a:cubicBezTo>
                  <a:cubicBezTo>
                    <a:pt x="71474" y="15479"/>
                    <a:pt x="70509" y="15872"/>
                    <a:pt x="69569" y="16372"/>
                  </a:cubicBezTo>
                  <a:cubicBezTo>
                    <a:pt x="68235" y="17086"/>
                    <a:pt x="67068" y="18063"/>
                    <a:pt x="66235" y="19146"/>
                  </a:cubicBezTo>
                  <a:cubicBezTo>
                    <a:pt x="66342" y="18753"/>
                    <a:pt x="66402" y="18325"/>
                    <a:pt x="66437" y="17848"/>
                  </a:cubicBezTo>
                  <a:cubicBezTo>
                    <a:pt x="66521" y="16813"/>
                    <a:pt x="66449" y="15741"/>
                    <a:pt x="66235" y="14622"/>
                  </a:cubicBezTo>
                  <a:cubicBezTo>
                    <a:pt x="65854" y="12657"/>
                    <a:pt x="64949" y="10657"/>
                    <a:pt x="63580" y="8835"/>
                  </a:cubicBezTo>
                  <a:cubicBezTo>
                    <a:pt x="62306" y="7121"/>
                    <a:pt x="60675" y="5573"/>
                    <a:pt x="58734" y="4216"/>
                  </a:cubicBezTo>
                  <a:cubicBezTo>
                    <a:pt x="56924" y="2942"/>
                    <a:pt x="54912" y="1930"/>
                    <a:pt x="52805" y="1215"/>
                  </a:cubicBezTo>
                  <a:cubicBezTo>
                    <a:pt x="51828" y="882"/>
                    <a:pt x="50793" y="620"/>
                    <a:pt x="49685" y="418"/>
                  </a:cubicBezTo>
                  <a:cubicBezTo>
                    <a:pt x="48530" y="227"/>
                    <a:pt x="47352" y="96"/>
                    <a:pt x="46173" y="37"/>
                  </a:cubicBezTo>
                  <a:cubicBezTo>
                    <a:pt x="45649" y="25"/>
                    <a:pt x="45173" y="1"/>
                    <a:pt x="44708" y="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8ABE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8"/>
            <p:cNvSpPr/>
            <p:nvPr/>
          </p:nvSpPr>
          <p:spPr>
            <a:xfrm>
              <a:off x="4810400" y="3189200"/>
              <a:ext cx="345900" cy="432525"/>
            </a:xfrm>
            <a:custGeom>
              <a:avLst/>
              <a:gdLst/>
              <a:ahLst/>
              <a:cxnLst/>
              <a:rect l="l" t="t" r="r" b="b"/>
              <a:pathLst>
                <a:path w="13836" h="17301" extrusionOk="0">
                  <a:moveTo>
                    <a:pt x="1358" y="13265"/>
                  </a:moveTo>
                  <a:cubicBezTo>
                    <a:pt x="1358" y="13312"/>
                    <a:pt x="1370" y="13348"/>
                    <a:pt x="1370" y="13395"/>
                  </a:cubicBezTo>
                  <a:cubicBezTo>
                    <a:pt x="1370" y="13336"/>
                    <a:pt x="1370" y="13288"/>
                    <a:pt x="1358" y="13265"/>
                  </a:cubicBezTo>
                  <a:close/>
                  <a:moveTo>
                    <a:pt x="10931" y="1"/>
                  </a:moveTo>
                  <a:cubicBezTo>
                    <a:pt x="10538" y="13"/>
                    <a:pt x="10145" y="49"/>
                    <a:pt x="9752" y="96"/>
                  </a:cubicBezTo>
                  <a:cubicBezTo>
                    <a:pt x="8681" y="191"/>
                    <a:pt x="7645" y="572"/>
                    <a:pt x="6668" y="1013"/>
                  </a:cubicBezTo>
                  <a:cubicBezTo>
                    <a:pt x="5704" y="1465"/>
                    <a:pt x="4811" y="2073"/>
                    <a:pt x="3978" y="2751"/>
                  </a:cubicBezTo>
                  <a:cubicBezTo>
                    <a:pt x="3239" y="3370"/>
                    <a:pt x="2585" y="4085"/>
                    <a:pt x="2049" y="4883"/>
                  </a:cubicBezTo>
                  <a:cubicBezTo>
                    <a:pt x="1632" y="5525"/>
                    <a:pt x="1299" y="6240"/>
                    <a:pt x="1001" y="6954"/>
                  </a:cubicBezTo>
                  <a:cubicBezTo>
                    <a:pt x="680" y="7752"/>
                    <a:pt x="453" y="8573"/>
                    <a:pt x="287" y="9419"/>
                  </a:cubicBezTo>
                  <a:cubicBezTo>
                    <a:pt x="144" y="10240"/>
                    <a:pt x="49" y="11074"/>
                    <a:pt x="25" y="11907"/>
                  </a:cubicBezTo>
                  <a:cubicBezTo>
                    <a:pt x="1" y="12729"/>
                    <a:pt x="96" y="13550"/>
                    <a:pt x="322" y="14336"/>
                  </a:cubicBezTo>
                  <a:cubicBezTo>
                    <a:pt x="477" y="14896"/>
                    <a:pt x="715" y="15420"/>
                    <a:pt x="1049" y="15908"/>
                  </a:cubicBezTo>
                  <a:cubicBezTo>
                    <a:pt x="1406" y="16432"/>
                    <a:pt x="1823" y="16860"/>
                    <a:pt x="2323" y="17217"/>
                  </a:cubicBezTo>
                  <a:cubicBezTo>
                    <a:pt x="2401" y="17274"/>
                    <a:pt x="2493" y="17301"/>
                    <a:pt x="2585" y="17301"/>
                  </a:cubicBezTo>
                  <a:cubicBezTo>
                    <a:pt x="2743" y="17301"/>
                    <a:pt x="2903" y="17222"/>
                    <a:pt x="3001" y="17086"/>
                  </a:cubicBezTo>
                  <a:cubicBezTo>
                    <a:pt x="3144" y="16860"/>
                    <a:pt x="3073" y="16586"/>
                    <a:pt x="2858" y="16420"/>
                  </a:cubicBezTo>
                  <a:cubicBezTo>
                    <a:pt x="2787" y="16360"/>
                    <a:pt x="2704" y="16301"/>
                    <a:pt x="2620" y="16241"/>
                  </a:cubicBezTo>
                  <a:cubicBezTo>
                    <a:pt x="2418" y="16062"/>
                    <a:pt x="2239" y="15848"/>
                    <a:pt x="2073" y="15634"/>
                  </a:cubicBezTo>
                  <a:cubicBezTo>
                    <a:pt x="1906" y="15360"/>
                    <a:pt x="1763" y="15098"/>
                    <a:pt x="1656" y="14800"/>
                  </a:cubicBezTo>
                  <a:cubicBezTo>
                    <a:pt x="1513" y="14336"/>
                    <a:pt x="1418" y="13872"/>
                    <a:pt x="1358" y="13395"/>
                  </a:cubicBezTo>
                  <a:cubicBezTo>
                    <a:pt x="1311" y="12622"/>
                    <a:pt x="1358" y="11848"/>
                    <a:pt x="1477" y="11074"/>
                  </a:cubicBezTo>
                  <a:cubicBezTo>
                    <a:pt x="1596" y="10514"/>
                    <a:pt x="1763" y="9978"/>
                    <a:pt x="1954" y="9443"/>
                  </a:cubicBezTo>
                  <a:cubicBezTo>
                    <a:pt x="2144" y="8883"/>
                    <a:pt x="2370" y="8347"/>
                    <a:pt x="2620" y="7835"/>
                  </a:cubicBezTo>
                  <a:cubicBezTo>
                    <a:pt x="2966" y="7157"/>
                    <a:pt x="3358" y="6526"/>
                    <a:pt x="3835" y="5942"/>
                  </a:cubicBezTo>
                  <a:cubicBezTo>
                    <a:pt x="4335" y="5371"/>
                    <a:pt x="4906" y="4883"/>
                    <a:pt x="5514" y="4442"/>
                  </a:cubicBezTo>
                  <a:cubicBezTo>
                    <a:pt x="6276" y="3942"/>
                    <a:pt x="7073" y="3525"/>
                    <a:pt x="7919" y="3216"/>
                  </a:cubicBezTo>
                  <a:cubicBezTo>
                    <a:pt x="8835" y="2906"/>
                    <a:pt x="9752" y="2680"/>
                    <a:pt x="10705" y="2573"/>
                  </a:cubicBezTo>
                  <a:cubicBezTo>
                    <a:pt x="11098" y="2561"/>
                    <a:pt x="11490" y="2561"/>
                    <a:pt x="11883" y="2561"/>
                  </a:cubicBezTo>
                  <a:lnTo>
                    <a:pt x="12479" y="2561"/>
                  </a:lnTo>
                  <a:cubicBezTo>
                    <a:pt x="12526" y="2573"/>
                    <a:pt x="12562" y="2573"/>
                    <a:pt x="12610" y="2597"/>
                  </a:cubicBezTo>
                  <a:cubicBezTo>
                    <a:pt x="12632" y="2598"/>
                    <a:pt x="12653" y="2598"/>
                    <a:pt x="12675" y="2598"/>
                  </a:cubicBezTo>
                  <a:cubicBezTo>
                    <a:pt x="12863" y="2598"/>
                    <a:pt x="13033" y="2552"/>
                    <a:pt x="13193" y="2477"/>
                  </a:cubicBezTo>
                  <a:cubicBezTo>
                    <a:pt x="13443" y="2335"/>
                    <a:pt x="13657" y="2096"/>
                    <a:pt x="13741" y="1823"/>
                  </a:cubicBezTo>
                  <a:cubicBezTo>
                    <a:pt x="13836" y="1537"/>
                    <a:pt x="13812" y="1204"/>
                    <a:pt x="13669" y="942"/>
                  </a:cubicBezTo>
                  <a:cubicBezTo>
                    <a:pt x="13550" y="703"/>
                    <a:pt x="13300" y="453"/>
                    <a:pt x="13026" y="394"/>
                  </a:cubicBezTo>
                  <a:cubicBezTo>
                    <a:pt x="12800" y="346"/>
                    <a:pt x="12610" y="239"/>
                    <a:pt x="12383" y="180"/>
                  </a:cubicBezTo>
                  <a:cubicBezTo>
                    <a:pt x="12086" y="108"/>
                    <a:pt x="11788" y="61"/>
                    <a:pt x="11490" y="37"/>
                  </a:cubicBezTo>
                  <a:cubicBezTo>
                    <a:pt x="11300" y="13"/>
                    <a:pt x="11121" y="1"/>
                    <a:pt x="10931" y="1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8"/>
            <p:cNvSpPr/>
            <p:nvPr/>
          </p:nvSpPr>
          <p:spPr>
            <a:xfrm>
              <a:off x="5203325" y="3207075"/>
              <a:ext cx="59550" cy="58075"/>
            </a:xfrm>
            <a:custGeom>
              <a:avLst/>
              <a:gdLst/>
              <a:ahLst/>
              <a:cxnLst/>
              <a:rect l="l" t="t" r="r" b="b"/>
              <a:pathLst>
                <a:path w="2382" h="2323" extrusionOk="0">
                  <a:moveTo>
                    <a:pt x="1250" y="0"/>
                  </a:moveTo>
                  <a:cubicBezTo>
                    <a:pt x="619" y="12"/>
                    <a:pt x="60" y="453"/>
                    <a:pt x="36" y="1096"/>
                  </a:cubicBezTo>
                  <a:cubicBezTo>
                    <a:pt x="0" y="1715"/>
                    <a:pt x="500" y="2322"/>
                    <a:pt x="1131" y="2322"/>
                  </a:cubicBezTo>
                  <a:cubicBezTo>
                    <a:pt x="1762" y="2322"/>
                    <a:pt x="2310" y="1893"/>
                    <a:pt x="2358" y="1227"/>
                  </a:cubicBezTo>
                  <a:cubicBezTo>
                    <a:pt x="2381" y="608"/>
                    <a:pt x="1893" y="0"/>
                    <a:pt x="1250" y="0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8"/>
            <p:cNvSpPr/>
            <p:nvPr/>
          </p:nvSpPr>
          <p:spPr>
            <a:xfrm>
              <a:off x="5314950" y="3515150"/>
              <a:ext cx="292600" cy="160775"/>
            </a:xfrm>
            <a:custGeom>
              <a:avLst/>
              <a:gdLst/>
              <a:ahLst/>
              <a:cxnLst/>
              <a:rect l="l" t="t" r="r" b="b"/>
              <a:pathLst>
                <a:path w="11704" h="6431" extrusionOk="0">
                  <a:moveTo>
                    <a:pt x="3691" y="0"/>
                  </a:moveTo>
                  <a:cubicBezTo>
                    <a:pt x="3655" y="36"/>
                    <a:pt x="3596" y="36"/>
                    <a:pt x="3548" y="36"/>
                  </a:cubicBezTo>
                  <a:cubicBezTo>
                    <a:pt x="3000" y="48"/>
                    <a:pt x="2441" y="107"/>
                    <a:pt x="1905" y="227"/>
                  </a:cubicBezTo>
                  <a:cubicBezTo>
                    <a:pt x="1357" y="346"/>
                    <a:pt x="833" y="536"/>
                    <a:pt x="345" y="774"/>
                  </a:cubicBezTo>
                  <a:lnTo>
                    <a:pt x="167" y="869"/>
                  </a:lnTo>
                  <a:cubicBezTo>
                    <a:pt x="36" y="941"/>
                    <a:pt x="0" y="1119"/>
                    <a:pt x="83" y="1239"/>
                  </a:cubicBezTo>
                  <a:cubicBezTo>
                    <a:pt x="136" y="1321"/>
                    <a:pt x="217" y="1356"/>
                    <a:pt x="302" y="1356"/>
                  </a:cubicBezTo>
                  <a:cubicBezTo>
                    <a:pt x="352" y="1356"/>
                    <a:pt x="404" y="1344"/>
                    <a:pt x="452" y="1322"/>
                  </a:cubicBezTo>
                  <a:lnTo>
                    <a:pt x="714" y="1191"/>
                  </a:lnTo>
                  <a:cubicBezTo>
                    <a:pt x="1179" y="989"/>
                    <a:pt x="1667" y="846"/>
                    <a:pt x="2179" y="762"/>
                  </a:cubicBezTo>
                  <a:cubicBezTo>
                    <a:pt x="2484" y="719"/>
                    <a:pt x="2794" y="693"/>
                    <a:pt x="3108" y="693"/>
                  </a:cubicBezTo>
                  <a:cubicBezTo>
                    <a:pt x="3308" y="693"/>
                    <a:pt x="3511" y="703"/>
                    <a:pt x="3715" y="727"/>
                  </a:cubicBezTo>
                  <a:cubicBezTo>
                    <a:pt x="4310" y="810"/>
                    <a:pt x="4882" y="953"/>
                    <a:pt x="5453" y="1167"/>
                  </a:cubicBezTo>
                  <a:cubicBezTo>
                    <a:pt x="5763" y="1286"/>
                    <a:pt x="6060" y="1429"/>
                    <a:pt x="6358" y="1596"/>
                  </a:cubicBezTo>
                  <a:cubicBezTo>
                    <a:pt x="6668" y="1762"/>
                    <a:pt x="6953" y="1965"/>
                    <a:pt x="7239" y="2155"/>
                  </a:cubicBezTo>
                  <a:cubicBezTo>
                    <a:pt x="7846" y="2608"/>
                    <a:pt x="8382" y="3155"/>
                    <a:pt x="8870" y="3739"/>
                  </a:cubicBezTo>
                  <a:cubicBezTo>
                    <a:pt x="9311" y="4275"/>
                    <a:pt x="9668" y="4834"/>
                    <a:pt x="9966" y="5465"/>
                  </a:cubicBezTo>
                  <a:cubicBezTo>
                    <a:pt x="10025" y="5608"/>
                    <a:pt x="10073" y="5763"/>
                    <a:pt x="10144" y="5894"/>
                  </a:cubicBezTo>
                  <a:cubicBezTo>
                    <a:pt x="10216" y="6084"/>
                    <a:pt x="10323" y="6251"/>
                    <a:pt x="10513" y="6346"/>
                  </a:cubicBezTo>
                  <a:cubicBezTo>
                    <a:pt x="10631" y="6401"/>
                    <a:pt x="10758" y="6430"/>
                    <a:pt x="10889" y="6430"/>
                  </a:cubicBezTo>
                  <a:cubicBezTo>
                    <a:pt x="10958" y="6430"/>
                    <a:pt x="11027" y="6422"/>
                    <a:pt x="11097" y="6406"/>
                  </a:cubicBezTo>
                  <a:cubicBezTo>
                    <a:pt x="11490" y="6287"/>
                    <a:pt x="11704" y="5846"/>
                    <a:pt x="11597" y="5453"/>
                  </a:cubicBezTo>
                  <a:cubicBezTo>
                    <a:pt x="11454" y="4870"/>
                    <a:pt x="11192" y="4322"/>
                    <a:pt x="10894" y="3798"/>
                  </a:cubicBezTo>
                  <a:cubicBezTo>
                    <a:pt x="10597" y="3275"/>
                    <a:pt x="10216" y="2810"/>
                    <a:pt x="9799" y="2382"/>
                  </a:cubicBezTo>
                  <a:cubicBezTo>
                    <a:pt x="9382" y="1965"/>
                    <a:pt x="8894" y="1608"/>
                    <a:pt x="8394" y="1298"/>
                  </a:cubicBezTo>
                  <a:cubicBezTo>
                    <a:pt x="8180" y="1167"/>
                    <a:pt x="7941" y="1024"/>
                    <a:pt x="7691" y="905"/>
                  </a:cubicBezTo>
                  <a:cubicBezTo>
                    <a:pt x="7418" y="774"/>
                    <a:pt x="7120" y="655"/>
                    <a:pt x="6822" y="548"/>
                  </a:cubicBezTo>
                  <a:cubicBezTo>
                    <a:pt x="5822" y="179"/>
                    <a:pt x="4763" y="0"/>
                    <a:pt x="3691" y="0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8"/>
            <p:cNvSpPr/>
            <p:nvPr/>
          </p:nvSpPr>
          <p:spPr>
            <a:xfrm>
              <a:off x="4549675" y="4443825"/>
              <a:ext cx="2232725" cy="21975"/>
            </a:xfrm>
            <a:custGeom>
              <a:avLst/>
              <a:gdLst/>
              <a:ahLst/>
              <a:cxnLst/>
              <a:rect l="l" t="t" r="r" b="b"/>
              <a:pathLst>
                <a:path w="89309" h="879" extrusionOk="0">
                  <a:moveTo>
                    <a:pt x="64508" y="1"/>
                  </a:moveTo>
                  <a:cubicBezTo>
                    <a:pt x="62925" y="13"/>
                    <a:pt x="61305" y="13"/>
                    <a:pt x="59686" y="13"/>
                  </a:cubicBezTo>
                  <a:cubicBezTo>
                    <a:pt x="54412" y="36"/>
                    <a:pt x="49125" y="60"/>
                    <a:pt x="43863" y="72"/>
                  </a:cubicBezTo>
                  <a:cubicBezTo>
                    <a:pt x="41315" y="96"/>
                    <a:pt x="38767" y="108"/>
                    <a:pt x="36207" y="108"/>
                  </a:cubicBezTo>
                  <a:cubicBezTo>
                    <a:pt x="33814" y="108"/>
                    <a:pt x="31409" y="108"/>
                    <a:pt x="29004" y="120"/>
                  </a:cubicBezTo>
                  <a:cubicBezTo>
                    <a:pt x="26813" y="120"/>
                    <a:pt x="24610" y="120"/>
                    <a:pt x="22431" y="132"/>
                  </a:cubicBezTo>
                  <a:cubicBezTo>
                    <a:pt x="20145" y="156"/>
                    <a:pt x="17859" y="167"/>
                    <a:pt x="15585" y="191"/>
                  </a:cubicBezTo>
                  <a:cubicBezTo>
                    <a:pt x="10668" y="251"/>
                    <a:pt x="5739" y="239"/>
                    <a:pt x="833" y="286"/>
                  </a:cubicBezTo>
                  <a:cubicBezTo>
                    <a:pt x="607" y="286"/>
                    <a:pt x="369" y="286"/>
                    <a:pt x="155" y="298"/>
                  </a:cubicBezTo>
                  <a:cubicBezTo>
                    <a:pt x="71" y="298"/>
                    <a:pt x="0" y="358"/>
                    <a:pt x="0" y="453"/>
                  </a:cubicBezTo>
                  <a:cubicBezTo>
                    <a:pt x="0" y="525"/>
                    <a:pt x="60" y="596"/>
                    <a:pt x="155" y="596"/>
                  </a:cubicBezTo>
                  <a:cubicBezTo>
                    <a:pt x="5013" y="656"/>
                    <a:pt x="9894" y="656"/>
                    <a:pt x="14776" y="691"/>
                  </a:cubicBezTo>
                  <a:cubicBezTo>
                    <a:pt x="17097" y="703"/>
                    <a:pt x="19431" y="727"/>
                    <a:pt x="21765" y="751"/>
                  </a:cubicBezTo>
                  <a:cubicBezTo>
                    <a:pt x="23979" y="763"/>
                    <a:pt x="26182" y="763"/>
                    <a:pt x="28385" y="763"/>
                  </a:cubicBezTo>
                  <a:cubicBezTo>
                    <a:pt x="30718" y="763"/>
                    <a:pt x="33052" y="775"/>
                    <a:pt x="35397" y="775"/>
                  </a:cubicBezTo>
                  <a:cubicBezTo>
                    <a:pt x="37981" y="775"/>
                    <a:pt x="40577" y="787"/>
                    <a:pt x="43160" y="810"/>
                  </a:cubicBezTo>
                  <a:cubicBezTo>
                    <a:pt x="48387" y="834"/>
                    <a:pt x="53626" y="846"/>
                    <a:pt x="58853" y="870"/>
                  </a:cubicBezTo>
                  <a:cubicBezTo>
                    <a:pt x="60252" y="876"/>
                    <a:pt x="61651" y="879"/>
                    <a:pt x="63047" y="879"/>
                  </a:cubicBezTo>
                  <a:cubicBezTo>
                    <a:pt x="64443" y="879"/>
                    <a:pt x="65836" y="876"/>
                    <a:pt x="67223" y="870"/>
                  </a:cubicBezTo>
                  <a:cubicBezTo>
                    <a:pt x="69604" y="870"/>
                    <a:pt x="72009" y="846"/>
                    <a:pt x="74390" y="834"/>
                  </a:cubicBezTo>
                  <a:cubicBezTo>
                    <a:pt x="76843" y="822"/>
                    <a:pt x="79284" y="787"/>
                    <a:pt x="81736" y="763"/>
                  </a:cubicBezTo>
                  <a:cubicBezTo>
                    <a:pt x="82915" y="751"/>
                    <a:pt x="84070" y="751"/>
                    <a:pt x="85249" y="727"/>
                  </a:cubicBezTo>
                  <a:cubicBezTo>
                    <a:pt x="86297" y="715"/>
                    <a:pt x="87332" y="703"/>
                    <a:pt x="88356" y="691"/>
                  </a:cubicBezTo>
                  <a:lnTo>
                    <a:pt x="89059" y="691"/>
                  </a:lnTo>
                  <a:cubicBezTo>
                    <a:pt x="89190" y="691"/>
                    <a:pt x="89309" y="572"/>
                    <a:pt x="89309" y="429"/>
                  </a:cubicBezTo>
                  <a:cubicBezTo>
                    <a:pt x="89309" y="298"/>
                    <a:pt x="89190" y="179"/>
                    <a:pt x="89059" y="179"/>
                  </a:cubicBezTo>
                  <a:cubicBezTo>
                    <a:pt x="88023" y="179"/>
                    <a:pt x="86975" y="167"/>
                    <a:pt x="85939" y="156"/>
                  </a:cubicBezTo>
                  <a:cubicBezTo>
                    <a:pt x="84761" y="132"/>
                    <a:pt x="83582" y="132"/>
                    <a:pt x="82403" y="120"/>
                  </a:cubicBezTo>
                  <a:cubicBezTo>
                    <a:pt x="79951" y="108"/>
                    <a:pt x="77486" y="60"/>
                    <a:pt x="75021" y="48"/>
                  </a:cubicBezTo>
                  <a:cubicBezTo>
                    <a:pt x="72700" y="25"/>
                    <a:pt x="70366" y="13"/>
                    <a:pt x="68032" y="1"/>
                  </a:cubicBezTo>
                  <a:close/>
                </a:path>
              </a:pathLst>
            </a:custGeom>
            <a:solidFill>
              <a:srgbClr val="B8E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8"/>
            <p:cNvSpPr/>
            <p:nvPr/>
          </p:nvSpPr>
          <p:spPr>
            <a:xfrm>
              <a:off x="4789275" y="4063125"/>
              <a:ext cx="102125" cy="49150"/>
            </a:xfrm>
            <a:custGeom>
              <a:avLst/>
              <a:gdLst/>
              <a:ahLst/>
              <a:cxnLst/>
              <a:rect l="l" t="t" r="r" b="b"/>
              <a:pathLst>
                <a:path w="4085" h="1966" extrusionOk="0">
                  <a:moveTo>
                    <a:pt x="2037" y="1"/>
                  </a:moveTo>
                  <a:cubicBezTo>
                    <a:pt x="905" y="1"/>
                    <a:pt x="1" y="453"/>
                    <a:pt x="1" y="989"/>
                  </a:cubicBezTo>
                  <a:cubicBezTo>
                    <a:pt x="1" y="1537"/>
                    <a:pt x="905" y="1965"/>
                    <a:pt x="2037" y="1965"/>
                  </a:cubicBezTo>
                  <a:cubicBezTo>
                    <a:pt x="3156" y="1965"/>
                    <a:pt x="4073" y="1525"/>
                    <a:pt x="4084" y="989"/>
                  </a:cubicBezTo>
                  <a:cubicBezTo>
                    <a:pt x="4084" y="441"/>
                    <a:pt x="3168" y="1"/>
                    <a:pt x="2037" y="1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8"/>
            <p:cNvSpPr/>
            <p:nvPr/>
          </p:nvSpPr>
          <p:spPr>
            <a:xfrm>
              <a:off x="5521225" y="4057175"/>
              <a:ext cx="110150" cy="53000"/>
            </a:xfrm>
            <a:custGeom>
              <a:avLst/>
              <a:gdLst/>
              <a:ahLst/>
              <a:cxnLst/>
              <a:rect l="l" t="t" r="r" b="b"/>
              <a:pathLst>
                <a:path w="4406" h="2120" extrusionOk="0">
                  <a:moveTo>
                    <a:pt x="2203" y="1"/>
                  </a:moveTo>
                  <a:cubicBezTo>
                    <a:pt x="976" y="1"/>
                    <a:pt x="0" y="477"/>
                    <a:pt x="0" y="1060"/>
                  </a:cubicBezTo>
                  <a:cubicBezTo>
                    <a:pt x="0" y="1644"/>
                    <a:pt x="1000" y="2120"/>
                    <a:pt x="2203" y="2120"/>
                  </a:cubicBezTo>
                  <a:cubicBezTo>
                    <a:pt x="3405" y="2120"/>
                    <a:pt x="4393" y="1644"/>
                    <a:pt x="4405" y="1060"/>
                  </a:cubicBezTo>
                  <a:cubicBezTo>
                    <a:pt x="4405" y="477"/>
                    <a:pt x="3417" y="1"/>
                    <a:pt x="2203" y="1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" name="Google Shape;33;p18"/>
          <p:cNvSpPr/>
          <p:nvPr/>
        </p:nvSpPr>
        <p:spPr>
          <a:xfrm flipH="1">
            <a:off x="-432043" y="2911345"/>
            <a:ext cx="2460080" cy="1035320"/>
          </a:xfrm>
          <a:custGeom>
            <a:avLst/>
            <a:gdLst/>
            <a:ahLst/>
            <a:cxnLst/>
            <a:rect l="l" t="t" r="r" b="b"/>
            <a:pathLst>
              <a:path w="95500" h="40191" extrusionOk="0">
                <a:moveTo>
                  <a:pt x="66409" y="0"/>
                </a:moveTo>
                <a:cubicBezTo>
                  <a:pt x="64164" y="0"/>
                  <a:pt x="62227" y="461"/>
                  <a:pt x="60750" y="819"/>
                </a:cubicBezTo>
                <a:cubicBezTo>
                  <a:pt x="57256" y="1639"/>
                  <a:pt x="53979" y="3205"/>
                  <a:pt x="51087" y="5350"/>
                </a:cubicBezTo>
                <a:cubicBezTo>
                  <a:pt x="49273" y="6711"/>
                  <a:pt x="47083" y="7415"/>
                  <a:pt x="44862" y="7415"/>
                </a:cubicBezTo>
                <a:cubicBezTo>
                  <a:pt x="43898" y="7415"/>
                  <a:pt x="42927" y="7282"/>
                  <a:pt x="41978" y="7012"/>
                </a:cubicBezTo>
                <a:cubicBezTo>
                  <a:pt x="41118" y="6741"/>
                  <a:pt x="40228" y="6609"/>
                  <a:pt x="39341" y="6609"/>
                </a:cubicBezTo>
                <a:cubicBezTo>
                  <a:pt x="38415" y="6609"/>
                  <a:pt x="37491" y="6753"/>
                  <a:pt x="36604" y="7037"/>
                </a:cubicBezTo>
                <a:cubicBezTo>
                  <a:pt x="32821" y="8241"/>
                  <a:pt x="32869" y="11398"/>
                  <a:pt x="28532" y="13615"/>
                </a:cubicBezTo>
                <a:cubicBezTo>
                  <a:pt x="27472" y="14164"/>
                  <a:pt x="26466" y="14368"/>
                  <a:pt x="25481" y="14368"/>
                </a:cubicBezTo>
                <a:cubicBezTo>
                  <a:pt x="22594" y="14368"/>
                  <a:pt x="19890" y="12608"/>
                  <a:pt x="16542" y="12608"/>
                </a:cubicBezTo>
                <a:cubicBezTo>
                  <a:pt x="15817" y="12608"/>
                  <a:pt x="15061" y="12691"/>
                  <a:pt x="14266" y="12892"/>
                </a:cubicBezTo>
                <a:cubicBezTo>
                  <a:pt x="7013" y="14724"/>
                  <a:pt x="0" y="23881"/>
                  <a:pt x="3663" y="30098"/>
                </a:cubicBezTo>
                <a:cubicBezTo>
                  <a:pt x="7207" y="36139"/>
                  <a:pt x="12262" y="37898"/>
                  <a:pt x="16946" y="37898"/>
                </a:cubicBezTo>
                <a:cubicBezTo>
                  <a:pt x="23472" y="37898"/>
                  <a:pt x="29279" y="34484"/>
                  <a:pt x="29279" y="34484"/>
                </a:cubicBezTo>
                <a:cubicBezTo>
                  <a:pt x="29279" y="34484"/>
                  <a:pt x="32749" y="37809"/>
                  <a:pt x="36604" y="39231"/>
                </a:cubicBezTo>
                <a:cubicBezTo>
                  <a:pt x="37149" y="39445"/>
                  <a:pt x="39162" y="40191"/>
                  <a:pt x="41678" y="40191"/>
                </a:cubicBezTo>
                <a:cubicBezTo>
                  <a:pt x="42836" y="40191"/>
                  <a:pt x="44100" y="40033"/>
                  <a:pt x="45376" y="39592"/>
                </a:cubicBezTo>
                <a:cubicBezTo>
                  <a:pt x="48846" y="38412"/>
                  <a:pt x="49063" y="36291"/>
                  <a:pt x="51979" y="35930"/>
                </a:cubicBezTo>
                <a:cubicBezTo>
                  <a:pt x="52194" y="35904"/>
                  <a:pt x="52394" y="35892"/>
                  <a:pt x="52584" y="35892"/>
                </a:cubicBezTo>
                <a:cubicBezTo>
                  <a:pt x="54373" y="35892"/>
                  <a:pt x="55224" y="36970"/>
                  <a:pt x="58557" y="38146"/>
                </a:cubicBezTo>
                <a:cubicBezTo>
                  <a:pt x="60333" y="38760"/>
                  <a:pt x="63483" y="39860"/>
                  <a:pt x="66709" y="39860"/>
                </a:cubicBezTo>
                <a:cubicBezTo>
                  <a:pt x="68298" y="39860"/>
                  <a:pt x="69906" y="39593"/>
                  <a:pt x="71377" y="38869"/>
                </a:cubicBezTo>
                <a:cubicBezTo>
                  <a:pt x="74341" y="37399"/>
                  <a:pt x="73884" y="35423"/>
                  <a:pt x="76848" y="34484"/>
                </a:cubicBezTo>
                <a:cubicBezTo>
                  <a:pt x="77541" y="34260"/>
                  <a:pt x="78153" y="34177"/>
                  <a:pt x="78733" y="34177"/>
                </a:cubicBezTo>
                <a:cubicBezTo>
                  <a:pt x="80408" y="34177"/>
                  <a:pt x="81811" y="34871"/>
                  <a:pt x="84135" y="34871"/>
                </a:cubicBezTo>
                <a:cubicBezTo>
                  <a:pt x="84386" y="34871"/>
                  <a:pt x="84647" y="34863"/>
                  <a:pt x="84920" y="34845"/>
                </a:cubicBezTo>
                <a:lnTo>
                  <a:pt x="85089" y="34845"/>
                </a:lnTo>
                <a:cubicBezTo>
                  <a:pt x="89427" y="34484"/>
                  <a:pt x="93089" y="31423"/>
                  <a:pt x="94222" y="27206"/>
                </a:cubicBezTo>
                <a:cubicBezTo>
                  <a:pt x="95499" y="22507"/>
                  <a:pt x="94848" y="20242"/>
                  <a:pt x="93692" y="19109"/>
                </a:cubicBezTo>
                <a:cubicBezTo>
                  <a:pt x="91595" y="17037"/>
                  <a:pt x="88246" y="19109"/>
                  <a:pt x="84896" y="16555"/>
                </a:cubicBezTo>
                <a:cubicBezTo>
                  <a:pt x="82245" y="14507"/>
                  <a:pt x="83354" y="12386"/>
                  <a:pt x="80510" y="8121"/>
                </a:cubicBezTo>
                <a:cubicBezTo>
                  <a:pt x="79763" y="7012"/>
                  <a:pt x="76775" y="2651"/>
                  <a:pt x="71377" y="819"/>
                </a:cubicBezTo>
                <a:cubicBezTo>
                  <a:pt x="69610" y="214"/>
                  <a:pt x="67938" y="0"/>
                  <a:pt x="66409" y="0"/>
                </a:cubicBezTo>
                <a:close/>
              </a:path>
            </a:pathLst>
          </a:custGeom>
          <a:solidFill>
            <a:srgbClr val="FFFFFF">
              <a:alpha val="17254"/>
            </a:srgbClr>
          </a:solidFill>
          <a:ln w="28575" cap="flat" cmpd="sng">
            <a:solidFill>
              <a:srgbClr val="0E195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18"/>
          <p:cNvSpPr/>
          <p:nvPr/>
        </p:nvSpPr>
        <p:spPr>
          <a:xfrm flipH="1">
            <a:off x="9731924" y="961429"/>
            <a:ext cx="2460080" cy="1035320"/>
          </a:xfrm>
          <a:custGeom>
            <a:avLst/>
            <a:gdLst/>
            <a:ahLst/>
            <a:cxnLst/>
            <a:rect l="l" t="t" r="r" b="b"/>
            <a:pathLst>
              <a:path w="95500" h="40191" extrusionOk="0">
                <a:moveTo>
                  <a:pt x="66409" y="0"/>
                </a:moveTo>
                <a:cubicBezTo>
                  <a:pt x="64164" y="0"/>
                  <a:pt x="62227" y="461"/>
                  <a:pt x="60750" y="819"/>
                </a:cubicBezTo>
                <a:cubicBezTo>
                  <a:pt x="57256" y="1639"/>
                  <a:pt x="53979" y="3205"/>
                  <a:pt x="51087" y="5350"/>
                </a:cubicBezTo>
                <a:cubicBezTo>
                  <a:pt x="49273" y="6711"/>
                  <a:pt x="47083" y="7415"/>
                  <a:pt x="44862" y="7415"/>
                </a:cubicBezTo>
                <a:cubicBezTo>
                  <a:pt x="43898" y="7415"/>
                  <a:pt x="42927" y="7282"/>
                  <a:pt x="41978" y="7012"/>
                </a:cubicBezTo>
                <a:cubicBezTo>
                  <a:pt x="41118" y="6741"/>
                  <a:pt x="40228" y="6609"/>
                  <a:pt x="39341" y="6609"/>
                </a:cubicBezTo>
                <a:cubicBezTo>
                  <a:pt x="38415" y="6609"/>
                  <a:pt x="37491" y="6753"/>
                  <a:pt x="36604" y="7037"/>
                </a:cubicBezTo>
                <a:cubicBezTo>
                  <a:pt x="32821" y="8241"/>
                  <a:pt x="32869" y="11398"/>
                  <a:pt x="28532" y="13615"/>
                </a:cubicBezTo>
                <a:cubicBezTo>
                  <a:pt x="27472" y="14164"/>
                  <a:pt x="26466" y="14368"/>
                  <a:pt x="25481" y="14368"/>
                </a:cubicBezTo>
                <a:cubicBezTo>
                  <a:pt x="22594" y="14368"/>
                  <a:pt x="19890" y="12608"/>
                  <a:pt x="16542" y="12608"/>
                </a:cubicBezTo>
                <a:cubicBezTo>
                  <a:pt x="15817" y="12608"/>
                  <a:pt x="15061" y="12691"/>
                  <a:pt x="14266" y="12892"/>
                </a:cubicBezTo>
                <a:cubicBezTo>
                  <a:pt x="7013" y="14724"/>
                  <a:pt x="0" y="23881"/>
                  <a:pt x="3663" y="30098"/>
                </a:cubicBezTo>
                <a:cubicBezTo>
                  <a:pt x="7207" y="36139"/>
                  <a:pt x="12262" y="37898"/>
                  <a:pt x="16946" y="37898"/>
                </a:cubicBezTo>
                <a:cubicBezTo>
                  <a:pt x="23472" y="37898"/>
                  <a:pt x="29279" y="34484"/>
                  <a:pt x="29279" y="34484"/>
                </a:cubicBezTo>
                <a:cubicBezTo>
                  <a:pt x="29279" y="34484"/>
                  <a:pt x="32749" y="37809"/>
                  <a:pt x="36604" y="39231"/>
                </a:cubicBezTo>
                <a:cubicBezTo>
                  <a:pt x="37149" y="39445"/>
                  <a:pt x="39162" y="40191"/>
                  <a:pt x="41678" y="40191"/>
                </a:cubicBezTo>
                <a:cubicBezTo>
                  <a:pt x="42836" y="40191"/>
                  <a:pt x="44100" y="40033"/>
                  <a:pt x="45376" y="39592"/>
                </a:cubicBezTo>
                <a:cubicBezTo>
                  <a:pt x="48846" y="38412"/>
                  <a:pt x="49063" y="36291"/>
                  <a:pt x="51979" y="35930"/>
                </a:cubicBezTo>
                <a:cubicBezTo>
                  <a:pt x="52194" y="35904"/>
                  <a:pt x="52394" y="35892"/>
                  <a:pt x="52584" y="35892"/>
                </a:cubicBezTo>
                <a:cubicBezTo>
                  <a:pt x="54373" y="35892"/>
                  <a:pt x="55224" y="36970"/>
                  <a:pt x="58557" y="38146"/>
                </a:cubicBezTo>
                <a:cubicBezTo>
                  <a:pt x="60333" y="38760"/>
                  <a:pt x="63483" y="39860"/>
                  <a:pt x="66709" y="39860"/>
                </a:cubicBezTo>
                <a:cubicBezTo>
                  <a:pt x="68298" y="39860"/>
                  <a:pt x="69906" y="39593"/>
                  <a:pt x="71377" y="38869"/>
                </a:cubicBezTo>
                <a:cubicBezTo>
                  <a:pt x="74341" y="37399"/>
                  <a:pt x="73884" y="35423"/>
                  <a:pt x="76848" y="34484"/>
                </a:cubicBezTo>
                <a:cubicBezTo>
                  <a:pt x="77541" y="34260"/>
                  <a:pt x="78153" y="34177"/>
                  <a:pt x="78733" y="34177"/>
                </a:cubicBezTo>
                <a:cubicBezTo>
                  <a:pt x="80408" y="34177"/>
                  <a:pt x="81811" y="34871"/>
                  <a:pt x="84135" y="34871"/>
                </a:cubicBezTo>
                <a:cubicBezTo>
                  <a:pt x="84386" y="34871"/>
                  <a:pt x="84647" y="34863"/>
                  <a:pt x="84920" y="34845"/>
                </a:cubicBezTo>
                <a:lnTo>
                  <a:pt x="85089" y="34845"/>
                </a:lnTo>
                <a:cubicBezTo>
                  <a:pt x="89427" y="34484"/>
                  <a:pt x="93089" y="31423"/>
                  <a:pt x="94222" y="27206"/>
                </a:cubicBezTo>
                <a:cubicBezTo>
                  <a:pt x="95499" y="22507"/>
                  <a:pt x="94848" y="20242"/>
                  <a:pt x="93692" y="19109"/>
                </a:cubicBezTo>
                <a:cubicBezTo>
                  <a:pt x="91595" y="17037"/>
                  <a:pt x="88246" y="19109"/>
                  <a:pt x="84896" y="16555"/>
                </a:cubicBezTo>
                <a:cubicBezTo>
                  <a:pt x="82245" y="14507"/>
                  <a:pt x="83354" y="12386"/>
                  <a:pt x="80510" y="8121"/>
                </a:cubicBezTo>
                <a:cubicBezTo>
                  <a:pt x="79763" y="7012"/>
                  <a:pt x="76775" y="2651"/>
                  <a:pt x="71377" y="819"/>
                </a:cubicBezTo>
                <a:cubicBezTo>
                  <a:pt x="69610" y="214"/>
                  <a:pt x="67938" y="0"/>
                  <a:pt x="66409" y="0"/>
                </a:cubicBezTo>
                <a:close/>
              </a:path>
            </a:pathLst>
          </a:custGeom>
          <a:solidFill>
            <a:srgbClr val="FFFFFF">
              <a:alpha val="17254"/>
            </a:srgbClr>
          </a:solidFill>
          <a:ln w="28575" cap="flat" cmpd="sng">
            <a:solidFill>
              <a:srgbClr val="0E195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" name="Google Shape;35;p18"/>
          <p:cNvGrpSpPr/>
          <p:nvPr/>
        </p:nvGrpSpPr>
        <p:grpSpPr>
          <a:xfrm>
            <a:off x="-993680" y="5465541"/>
            <a:ext cx="3021707" cy="1425191"/>
            <a:chOff x="3992750" y="3100500"/>
            <a:chExt cx="2894725" cy="1365300"/>
          </a:xfrm>
        </p:grpSpPr>
        <p:sp>
          <p:nvSpPr>
            <p:cNvPr id="36" name="Google Shape;36;p18"/>
            <p:cNvSpPr/>
            <p:nvPr/>
          </p:nvSpPr>
          <p:spPr>
            <a:xfrm>
              <a:off x="3992750" y="3100500"/>
              <a:ext cx="2894725" cy="1351700"/>
            </a:xfrm>
            <a:custGeom>
              <a:avLst/>
              <a:gdLst/>
              <a:ahLst/>
              <a:cxnLst/>
              <a:rect l="l" t="t" r="r" b="b"/>
              <a:pathLst>
                <a:path w="115789" h="54068" extrusionOk="0">
                  <a:moveTo>
                    <a:pt x="44708" y="1"/>
                  </a:moveTo>
                  <a:cubicBezTo>
                    <a:pt x="42863" y="1"/>
                    <a:pt x="40994" y="191"/>
                    <a:pt x="39172" y="549"/>
                  </a:cubicBezTo>
                  <a:cubicBezTo>
                    <a:pt x="36898" y="989"/>
                    <a:pt x="34660" y="1715"/>
                    <a:pt x="32576" y="2716"/>
                  </a:cubicBezTo>
                  <a:cubicBezTo>
                    <a:pt x="30480" y="3728"/>
                    <a:pt x="28540" y="5013"/>
                    <a:pt x="26849" y="6549"/>
                  </a:cubicBezTo>
                  <a:cubicBezTo>
                    <a:pt x="26004" y="7311"/>
                    <a:pt x="25194" y="8181"/>
                    <a:pt x="24468" y="9085"/>
                  </a:cubicBezTo>
                  <a:cubicBezTo>
                    <a:pt x="23527" y="10240"/>
                    <a:pt x="22825" y="11336"/>
                    <a:pt x="22289" y="12407"/>
                  </a:cubicBezTo>
                  <a:cubicBezTo>
                    <a:pt x="21979" y="13038"/>
                    <a:pt x="21694" y="13729"/>
                    <a:pt x="21491" y="14431"/>
                  </a:cubicBezTo>
                  <a:cubicBezTo>
                    <a:pt x="21313" y="15039"/>
                    <a:pt x="21182" y="15693"/>
                    <a:pt x="21086" y="16455"/>
                  </a:cubicBezTo>
                  <a:cubicBezTo>
                    <a:pt x="20955" y="17705"/>
                    <a:pt x="21039" y="19063"/>
                    <a:pt x="21348" y="20468"/>
                  </a:cubicBezTo>
                  <a:cubicBezTo>
                    <a:pt x="21610" y="21587"/>
                    <a:pt x="22027" y="22718"/>
                    <a:pt x="22622" y="23956"/>
                  </a:cubicBezTo>
                  <a:cubicBezTo>
                    <a:pt x="21967" y="23504"/>
                    <a:pt x="21217" y="23135"/>
                    <a:pt x="20420" y="22873"/>
                  </a:cubicBezTo>
                  <a:cubicBezTo>
                    <a:pt x="19384" y="22516"/>
                    <a:pt x="18288" y="22337"/>
                    <a:pt x="17157" y="22313"/>
                  </a:cubicBezTo>
                  <a:lnTo>
                    <a:pt x="17003" y="22313"/>
                  </a:lnTo>
                  <a:cubicBezTo>
                    <a:pt x="14955" y="22313"/>
                    <a:pt x="12823" y="22837"/>
                    <a:pt x="10871" y="23801"/>
                  </a:cubicBezTo>
                  <a:cubicBezTo>
                    <a:pt x="8823" y="24825"/>
                    <a:pt x="7180" y="26278"/>
                    <a:pt x="6144" y="27957"/>
                  </a:cubicBezTo>
                  <a:cubicBezTo>
                    <a:pt x="5120" y="29612"/>
                    <a:pt x="4572" y="31588"/>
                    <a:pt x="4537" y="33684"/>
                  </a:cubicBezTo>
                  <a:cubicBezTo>
                    <a:pt x="4501" y="35577"/>
                    <a:pt x="4918" y="37434"/>
                    <a:pt x="5727" y="39077"/>
                  </a:cubicBezTo>
                  <a:cubicBezTo>
                    <a:pt x="6323" y="40280"/>
                    <a:pt x="7156" y="41363"/>
                    <a:pt x="8144" y="42220"/>
                  </a:cubicBezTo>
                  <a:cubicBezTo>
                    <a:pt x="7882" y="42161"/>
                    <a:pt x="7609" y="42125"/>
                    <a:pt x="7251" y="42125"/>
                  </a:cubicBezTo>
                  <a:cubicBezTo>
                    <a:pt x="7061" y="42125"/>
                    <a:pt x="6906" y="42125"/>
                    <a:pt x="6727" y="42137"/>
                  </a:cubicBezTo>
                  <a:cubicBezTo>
                    <a:pt x="5870" y="42197"/>
                    <a:pt x="5001" y="42423"/>
                    <a:pt x="4203" y="42816"/>
                  </a:cubicBezTo>
                  <a:cubicBezTo>
                    <a:pt x="2691" y="43530"/>
                    <a:pt x="1453" y="44780"/>
                    <a:pt x="739" y="46328"/>
                  </a:cubicBezTo>
                  <a:cubicBezTo>
                    <a:pt x="143" y="47590"/>
                    <a:pt x="0" y="49007"/>
                    <a:pt x="310" y="50293"/>
                  </a:cubicBezTo>
                  <a:cubicBezTo>
                    <a:pt x="477" y="50995"/>
                    <a:pt x="786" y="51650"/>
                    <a:pt x="1239" y="52281"/>
                  </a:cubicBezTo>
                  <a:cubicBezTo>
                    <a:pt x="1679" y="52912"/>
                    <a:pt x="2286" y="53508"/>
                    <a:pt x="3048" y="54031"/>
                  </a:cubicBezTo>
                  <a:cubicBezTo>
                    <a:pt x="3060" y="54043"/>
                    <a:pt x="3096" y="54067"/>
                    <a:pt x="3108" y="54067"/>
                  </a:cubicBezTo>
                  <a:lnTo>
                    <a:pt x="112300" y="54067"/>
                  </a:lnTo>
                  <a:cubicBezTo>
                    <a:pt x="112395" y="53972"/>
                    <a:pt x="112479" y="53900"/>
                    <a:pt x="112574" y="53829"/>
                  </a:cubicBezTo>
                  <a:cubicBezTo>
                    <a:pt x="113265" y="53055"/>
                    <a:pt x="113860" y="52234"/>
                    <a:pt x="114324" y="51364"/>
                  </a:cubicBezTo>
                  <a:cubicBezTo>
                    <a:pt x="114789" y="50531"/>
                    <a:pt x="115134" y="49614"/>
                    <a:pt x="115372" y="48626"/>
                  </a:cubicBezTo>
                  <a:cubicBezTo>
                    <a:pt x="115789" y="46876"/>
                    <a:pt x="115753" y="44923"/>
                    <a:pt x="115265" y="43006"/>
                  </a:cubicBezTo>
                  <a:cubicBezTo>
                    <a:pt x="114812" y="41220"/>
                    <a:pt x="113955" y="39434"/>
                    <a:pt x="112765" y="37815"/>
                  </a:cubicBezTo>
                  <a:cubicBezTo>
                    <a:pt x="111574" y="36208"/>
                    <a:pt x="110098" y="34850"/>
                    <a:pt x="108407" y="33767"/>
                  </a:cubicBezTo>
                  <a:cubicBezTo>
                    <a:pt x="106585" y="32600"/>
                    <a:pt x="104430" y="31814"/>
                    <a:pt x="102180" y="31481"/>
                  </a:cubicBezTo>
                  <a:cubicBezTo>
                    <a:pt x="101477" y="31386"/>
                    <a:pt x="100763" y="31326"/>
                    <a:pt x="100061" y="31326"/>
                  </a:cubicBezTo>
                  <a:cubicBezTo>
                    <a:pt x="99608" y="31326"/>
                    <a:pt x="99132" y="31350"/>
                    <a:pt x="98656" y="31398"/>
                  </a:cubicBezTo>
                  <a:cubicBezTo>
                    <a:pt x="97572" y="31505"/>
                    <a:pt x="96453" y="31755"/>
                    <a:pt x="95346" y="32136"/>
                  </a:cubicBezTo>
                  <a:cubicBezTo>
                    <a:pt x="93679" y="32719"/>
                    <a:pt x="92060" y="33612"/>
                    <a:pt x="90393" y="34874"/>
                  </a:cubicBezTo>
                  <a:cubicBezTo>
                    <a:pt x="90536" y="34731"/>
                    <a:pt x="90643" y="34517"/>
                    <a:pt x="90798" y="34255"/>
                  </a:cubicBezTo>
                  <a:cubicBezTo>
                    <a:pt x="91321" y="33303"/>
                    <a:pt x="91690" y="32183"/>
                    <a:pt x="91869" y="30945"/>
                  </a:cubicBezTo>
                  <a:cubicBezTo>
                    <a:pt x="92048" y="29802"/>
                    <a:pt x="92048" y="28624"/>
                    <a:pt x="91881" y="27457"/>
                  </a:cubicBezTo>
                  <a:cubicBezTo>
                    <a:pt x="91738" y="26397"/>
                    <a:pt x="91440" y="25349"/>
                    <a:pt x="91000" y="24337"/>
                  </a:cubicBezTo>
                  <a:cubicBezTo>
                    <a:pt x="90190" y="22432"/>
                    <a:pt x="88881" y="20682"/>
                    <a:pt x="87130" y="19122"/>
                  </a:cubicBezTo>
                  <a:cubicBezTo>
                    <a:pt x="86333" y="18408"/>
                    <a:pt x="85440" y="17741"/>
                    <a:pt x="84451" y="17146"/>
                  </a:cubicBezTo>
                  <a:cubicBezTo>
                    <a:pt x="83523" y="16586"/>
                    <a:pt x="82535" y="16098"/>
                    <a:pt x="81523" y="15717"/>
                  </a:cubicBezTo>
                  <a:cubicBezTo>
                    <a:pt x="80511" y="15336"/>
                    <a:pt x="79487" y="15050"/>
                    <a:pt x="78439" y="14872"/>
                  </a:cubicBezTo>
                  <a:cubicBezTo>
                    <a:pt x="77724" y="14753"/>
                    <a:pt x="76998" y="14693"/>
                    <a:pt x="76260" y="14693"/>
                  </a:cubicBezTo>
                  <a:cubicBezTo>
                    <a:pt x="75998" y="14693"/>
                    <a:pt x="75748" y="14693"/>
                    <a:pt x="75498" y="14705"/>
                  </a:cubicBezTo>
                  <a:cubicBezTo>
                    <a:pt x="74498" y="14765"/>
                    <a:pt x="73486" y="14943"/>
                    <a:pt x="72462" y="15217"/>
                  </a:cubicBezTo>
                  <a:cubicBezTo>
                    <a:pt x="71474" y="15479"/>
                    <a:pt x="70509" y="15872"/>
                    <a:pt x="69569" y="16372"/>
                  </a:cubicBezTo>
                  <a:cubicBezTo>
                    <a:pt x="68235" y="17086"/>
                    <a:pt x="67068" y="18063"/>
                    <a:pt x="66235" y="19146"/>
                  </a:cubicBezTo>
                  <a:cubicBezTo>
                    <a:pt x="66342" y="18753"/>
                    <a:pt x="66402" y="18325"/>
                    <a:pt x="66437" y="17848"/>
                  </a:cubicBezTo>
                  <a:cubicBezTo>
                    <a:pt x="66521" y="16813"/>
                    <a:pt x="66449" y="15741"/>
                    <a:pt x="66235" y="14622"/>
                  </a:cubicBezTo>
                  <a:cubicBezTo>
                    <a:pt x="65854" y="12657"/>
                    <a:pt x="64949" y="10657"/>
                    <a:pt x="63580" y="8835"/>
                  </a:cubicBezTo>
                  <a:cubicBezTo>
                    <a:pt x="62306" y="7121"/>
                    <a:pt x="60675" y="5573"/>
                    <a:pt x="58734" y="4216"/>
                  </a:cubicBezTo>
                  <a:cubicBezTo>
                    <a:pt x="56924" y="2942"/>
                    <a:pt x="54912" y="1930"/>
                    <a:pt x="52805" y="1215"/>
                  </a:cubicBezTo>
                  <a:cubicBezTo>
                    <a:pt x="51828" y="882"/>
                    <a:pt x="50793" y="620"/>
                    <a:pt x="49685" y="418"/>
                  </a:cubicBezTo>
                  <a:cubicBezTo>
                    <a:pt x="48530" y="227"/>
                    <a:pt x="47352" y="96"/>
                    <a:pt x="46173" y="37"/>
                  </a:cubicBezTo>
                  <a:cubicBezTo>
                    <a:pt x="45649" y="25"/>
                    <a:pt x="45173" y="1"/>
                    <a:pt x="44708" y="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8ABE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8"/>
            <p:cNvSpPr/>
            <p:nvPr/>
          </p:nvSpPr>
          <p:spPr>
            <a:xfrm>
              <a:off x="4810400" y="3189200"/>
              <a:ext cx="345900" cy="432525"/>
            </a:xfrm>
            <a:custGeom>
              <a:avLst/>
              <a:gdLst/>
              <a:ahLst/>
              <a:cxnLst/>
              <a:rect l="l" t="t" r="r" b="b"/>
              <a:pathLst>
                <a:path w="13836" h="17301" extrusionOk="0">
                  <a:moveTo>
                    <a:pt x="1358" y="13265"/>
                  </a:moveTo>
                  <a:cubicBezTo>
                    <a:pt x="1358" y="13312"/>
                    <a:pt x="1370" y="13348"/>
                    <a:pt x="1370" y="13395"/>
                  </a:cubicBezTo>
                  <a:cubicBezTo>
                    <a:pt x="1370" y="13336"/>
                    <a:pt x="1370" y="13288"/>
                    <a:pt x="1358" y="13265"/>
                  </a:cubicBezTo>
                  <a:close/>
                  <a:moveTo>
                    <a:pt x="10931" y="1"/>
                  </a:moveTo>
                  <a:cubicBezTo>
                    <a:pt x="10538" y="13"/>
                    <a:pt x="10145" y="49"/>
                    <a:pt x="9752" y="96"/>
                  </a:cubicBezTo>
                  <a:cubicBezTo>
                    <a:pt x="8681" y="191"/>
                    <a:pt x="7645" y="572"/>
                    <a:pt x="6668" y="1013"/>
                  </a:cubicBezTo>
                  <a:cubicBezTo>
                    <a:pt x="5704" y="1465"/>
                    <a:pt x="4811" y="2073"/>
                    <a:pt x="3978" y="2751"/>
                  </a:cubicBezTo>
                  <a:cubicBezTo>
                    <a:pt x="3239" y="3370"/>
                    <a:pt x="2585" y="4085"/>
                    <a:pt x="2049" y="4883"/>
                  </a:cubicBezTo>
                  <a:cubicBezTo>
                    <a:pt x="1632" y="5525"/>
                    <a:pt x="1299" y="6240"/>
                    <a:pt x="1001" y="6954"/>
                  </a:cubicBezTo>
                  <a:cubicBezTo>
                    <a:pt x="680" y="7752"/>
                    <a:pt x="453" y="8573"/>
                    <a:pt x="287" y="9419"/>
                  </a:cubicBezTo>
                  <a:cubicBezTo>
                    <a:pt x="144" y="10240"/>
                    <a:pt x="49" y="11074"/>
                    <a:pt x="25" y="11907"/>
                  </a:cubicBezTo>
                  <a:cubicBezTo>
                    <a:pt x="1" y="12729"/>
                    <a:pt x="96" y="13550"/>
                    <a:pt x="322" y="14336"/>
                  </a:cubicBezTo>
                  <a:cubicBezTo>
                    <a:pt x="477" y="14896"/>
                    <a:pt x="715" y="15420"/>
                    <a:pt x="1049" y="15908"/>
                  </a:cubicBezTo>
                  <a:cubicBezTo>
                    <a:pt x="1406" y="16432"/>
                    <a:pt x="1823" y="16860"/>
                    <a:pt x="2323" y="17217"/>
                  </a:cubicBezTo>
                  <a:cubicBezTo>
                    <a:pt x="2401" y="17274"/>
                    <a:pt x="2493" y="17301"/>
                    <a:pt x="2585" y="17301"/>
                  </a:cubicBezTo>
                  <a:cubicBezTo>
                    <a:pt x="2743" y="17301"/>
                    <a:pt x="2903" y="17222"/>
                    <a:pt x="3001" y="17086"/>
                  </a:cubicBezTo>
                  <a:cubicBezTo>
                    <a:pt x="3144" y="16860"/>
                    <a:pt x="3073" y="16586"/>
                    <a:pt x="2858" y="16420"/>
                  </a:cubicBezTo>
                  <a:cubicBezTo>
                    <a:pt x="2787" y="16360"/>
                    <a:pt x="2704" y="16301"/>
                    <a:pt x="2620" y="16241"/>
                  </a:cubicBezTo>
                  <a:cubicBezTo>
                    <a:pt x="2418" y="16062"/>
                    <a:pt x="2239" y="15848"/>
                    <a:pt x="2073" y="15634"/>
                  </a:cubicBezTo>
                  <a:cubicBezTo>
                    <a:pt x="1906" y="15360"/>
                    <a:pt x="1763" y="15098"/>
                    <a:pt x="1656" y="14800"/>
                  </a:cubicBezTo>
                  <a:cubicBezTo>
                    <a:pt x="1513" y="14336"/>
                    <a:pt x="1418" y="13872"/>
                    <a:pt x="1358" y="13395"/>
                  </a:cubicBezTo>
                  <a:cubicBezTo>
                    <a:pt x="1311" y="12622"/>
                    <a:pt x="1358" y="11848"/>
                    <a:pt x="1477" y="11074"/>
                  </a:cubicBezTo>
                  <a:cubicBezTo>
                    <a:pt x="1596" y="10514"/>
                    <a:pt x="1763" y="9978"/>
                    <a:pt x="1954" y="9443"/>
                  </a:cubicBezTo>
                  <a:cubicBezTo>
                    <a:pt x="2144" y="8883"/>
                    <a:pt x="2370" y="8347"/>
                    <a:pt x="2620" y="7835"/>
                  </a:cubicBezTo>
                  <a:cubicBezTo>
                    <a:pt x="2966" y="7157"/>
                    <a:pt x="3358" y="6526"/>
                    <a:pt x="3835" y="5942"/>
                  </a:cubicBezTo>
                  <a:cubicBezTo>
                    <a:pt x="4335" y="5371"/>
                    <a:pt x="4906" y="4883"/>
                    <a:pt x="5514" y="4442"/>
                  </a:cubicBezTo>
                  <a:cubicBezTo>
                    <a:pt x="6276" y="3942"/>
                    <a:pt x="7073" y="3525"/>
                    <a:pt x="7919" y="3216"/>
                  </a:cubicBezTo>
                  <a:cubicBezTo>
                    <a:pt x="8835" y="2906"/>
                    <a:pt x="9752" y="2680"/>
                    <a:pt x="10705" y="2573"/>
                  </a:cubicBezTo>
                  <a:cubicBezTo>
                    <a:pt x="11098" y="2561"/>
                    <a:pt x="11490" y="2561"/>
                    <a:pt x="11883" y="2561"/>
                  </a:cubicBezTo>
                  <a:lnTo>
                    <a:pt x="12479" y="2561"/>
                  </a:lnTo>
                  <a:cubicBezTo>
                    <a:pt x="12526" y="2573"/>
                    <a:pt x="12562" y="2573"/>
                    <a:pt x="12610" y="2597"/>
                  </a:cubicBezTo>
                  <a:cubicBezTo>
                    <a:pt x="12632" y="2598"/>
                    <a:pt x="12653" y="2598"/>
                    <a:pt x="12675" y="2598"/>
                  </a:cubicBezTo>
                  <a:cubicBezTo>
                    <a:pt x="12863" y="2598"/>
                    <a:pt x="13033" y="2552"/>
                    <a:pt x="13193" y="2477"/>
                  </a:cubicBezTo>
                  <a:cubicBezTo>
                    <a:pt x="13443" y="2335"/>
                    <a:pt x="13657" y="2096"/>
                    <a:pt x="13741" y="1823"/>
                  </a:cubicBezTo>
                  <a:cubicBezTo>
                    <a:pt x="13836" y="1537"/>
                    <a:pt x="13812" y="1204"/>
                    <a:pt x="13669" y="942"/>
                  </a:cubicBezTo>
                  <a:cubicBezTo>
                    <a:pt x="13550" y="703"/>
                    <a:pt x="13300" y="453"/>
                    <a:pt x="13026" y="394"/>
                  </a:cubicBezTo>
                  <a:cubicBezTo>
                    <a:pt x="12800" y="346"/>
                    <a:pt x="12610" y="239"/>
                    <a:pt x="12383" y="180"/>
                  </a:cubicBezTo>
                  <a:cubicBezTo>
                    <a:pt x="12086" y="108"/>
                    <a:pt x="11788" y="61"/>
                    <a:pt x="11490" y="37"/>
                  </a:cubicBezTo>
                  <a:cubicBezTo>
                    <a:pt x="11300" y="13"/>
                    <a:pt x="11121" y="1"/>
                    <a:pt x="10931" y="1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8"/>
            <p:cNvSpPr/>
            <p:nvPr/>
          </p:nvSpPr>
          <p:spPr>
            <a:xfrm>
              <a:off x="5203325" y="3207075"/>
              <a:ext cx="59550" cy="58075"/>
            </a:xfrm>
            <a:custGeom>
              <a:avLst/>
              <a:gdLst/>
              <a:ahLst/>
              <a:cxnLst/>
              <a:rect l="l" t="t" r="r" b="b"/>
              <a:pathLst>
                <a:path w="2382" h="2323" extrusionOk="0">
                  <a:moveTo>
                    <a:pt x="1250" y="0"/>
                  </a:moveTo>
                  <a:cubicBezTo>
                    <a:pt x="619" y="12"/>
                    <a:pt x="60" y="453"/>
                    <a:pt x="36" y="1096"/>
                  </a:cubicBezTo>
                  <a:cubicBezTo>
                    <a:pt x="0" y="1715"/>
                    <a:pt x="500" y="2322"/>
                    <a:pt x="1131" y="2322"/>
                  </a:cubicBezTo>
                  <a:cubicBezTo>
                    <a:pt x="1762" y="2322"/>
                    <a:pt x="2310" y="1893"/>
                    <a:pt x="2358" y="1227"/>
                  </a:cubicBezTo>
                  <a:cubicBezTo>
                    <a:pt x="2381" y="608"/>
                    <a:pt x="1893" y="0"/>
                    <a:pt x="1250" y="0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8"/>
            <p:cNvSpPr/>
            <p:nvPr/>
          </p:nvSpPr>
          <p:spPr>
            <a:xfrm>
              <a:off x="5314950" y="3515150"/>
              <a:ext cx="292600" cy="160775"/>
            </a:xfrm>
            <a:custGeom>
              <a:avLst/>
              <a:gdLst/>
              <a:ahLst/>
              <a:cxnLst/>
              <a:rect l="l" t="t" r="r" b="b"/>
              <a:pathLst>
                <a:path w="11704" h="6431" extrusionOk="0">
                  <a:moveTo>
                    <a:pt x="3691" y="0"/>
                  </a:moveTo>
                  <a:cubicBezTo>
                    <a:pt x="3655" y="36"/>
                    <a:pt x="3596" y="36"/>
                    <a:pt x="3548" y="36"/>
                  </a:cubicBezTo>
                  <a:cubicBezTo>
                    <a:pt x="3000" y="48"/>
                    <a:pt x="2441" y="107"/>
                    <a:pt x="1905" y="227"/>
                  </a:cubicBezTo>
                  <a:cubicBezTo>
                    <a:pt x="1357" y="346"/>
                    <a:pt x="833" y="536"/>
                    <a:pt x="345" y="774"/>
                  </a:cubicBezTo>
                  <a:lnTo>
                    <a:pt x="167" y="869"/>
                  </a:lnTo>
                  <a:cubicBezTo>
                    <a:pt x="36" y="941"/>
                    <a:pt x="0" y="1119"/>
                    <a:pt x="83" y="1239"/>
                  </a:cubicBezTo>
                  <a:cubicBezTo>
                    <a:pt x="136" y="1321"/>
                    <a:pt x="217" y="1356"/>
                    <a:pt x="302" y="1356"/>
                  </a:cubicBezTo>
                  <a:cubicBezTo>
                    <a:pt x="352" y="1356"/>
                    <a:pt x="404" y="1344"/>
                    <a:pt x="452" y="1322"/>
                  </a:cubicBezTo>
                  <a:lnTo>
                    <a:pt x="714" y="1191"/>
                  </a:lnTo>
                  <a:cubicBezTo>
                    <a:pt x="1179" y="989"/>
                    <a:pt x="1667" y="846"/>
                    <a:pt x="2179" y="762"/>
                  </a:cubicBezTo>
                  <a:cubicBezTo>
                    <a:pt x="2484" y="719"/>
                    <a:pt x="2794" y="693"/>
                    <a:pt x="3108" y="693"/>
                  </a:cubicBezTo>
                  <a:cubicBezTo>
                    <a:pt x="3308" y="693"/>
                    <a:pt x="3511" y="703"/>
                    <a:pt x="3715" y="727"/>
                  </a:cubicBezTo>
                  <a:cubicBezTo>
                    <a:pt x="4310" y="810"/>
                    <a:pt x="4882" y="953"/>
                    <a:pt x="5453" y="1167"/>
                  </a:cubicBezTo>
                  <a:cubicBezTo>
                    <a:pt x="5763" y="1286"/>
                    <a:pt x="6060" y="1429"/>
                    <a:pt x="6358" y="1596"/>
                  </a:cubicBezTo>
                  <a:cubicBezTo>
                    <a:pt x="6668" y="1762"/>
                    <a:pt x="6953" y="1965"/>
                    <a:pt x="7239" y="2155"/>
                  </a:cubicBezTo>
                  <a:cubicBezTo>
                    <a:pt x="7846" y="2608"/>
                    <a:pt x="8382" y="3155"/>
                    <a:pt x="8870" y="3739"/>
                  </a:cubicBezTo>
                  <a:cubicBezTo>
                    <a:pt x="9311" y="4275"/>
                    <a:pt x="9668" y="4834"/>
                    <a:pt x="9966" y="5465"/>
                  </a:cubicBezTo>
                  <a:cubicBezTo>
                    <a:pt x="10025" y="5608"/>
                    <a:pt x="10073" y="5763"/>
                    <a:pt x="10144" y="5894"/>
                  </a:cubicBezTo>
                  <a:cubicBezTo>
                    <a:pt x="10216" y="6084"/>
                    <a:pt x="10323" y="6251"/>
                    <a:pt x="10513" y="6346"/>
                  </a:cubicBezTo>
                  <a:cubicBezTo>
                    <a:pt x="10631" y="6401"/>
                    <a:pt x="10758" y="6430"/>
                    <a:pt x="10889" y="6430"/>
                  </a:cubicBezTo>
                  <a:cubicBezTo>
                    <a:pt x="10958" y="6430"/>
                    <a:pt x="11027" y="6422"/>
                    <a:pt x="11097" y="6406"/>
                  </a:cubicBezTo>
                  <a:cubicBezTo>
                    <a:pt x="11490" y="6287"/>
                    <a:pt x="11704" y="5846"/>
                    <a:pt x="11597" y="5453"/>
                  </a:cubicBezTo>
                  <a:cubicBezTo>
                    <a:pt x="11454" y="4870"/>
                    <a:pt x="11192" y="4322"/>
                    <a:pt x="10894" y="3798"/>
                  </a:cubicBezTo>
                  <a:cubicBezTo>
                    <a:pt x="10597" y="3275"/>
                    <a:pt x="10216" y="2810"/>
                    <a:pt x="9799" y="2382"/>
                  </a:cubicBezTo>
                  <a:cubicBezTo>
                    <a:pt x="9382" y="1965"/>
                    <a:pt x="8894" y="1608"/>
                    <a:pt x="8394" y="1298"/>
                  </a:cubicBezTo>
                  <a:cubicBezTo>
                    <a:pt x="8180" y="1167"/>
                    <a:pt x="7941" y="1024"/>
                    <a:pt x="7691" y="905"/>
                  </a:cubicBezTo>
                  <a:cubicBezTo>
                    <a:pt x="7418" y="774"/>
                    <a:pt x="7120" y="655"/>
                    <a:pt x="6822" y="548"/>
                  </a:cubicBezTo>
                  <a:cubicBezTo>
                    <a:pt x="5822" y="179"/>
                    <a:pt x="4763" y="0"/>
                    <a:pt x="3691" y="0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8"/>
            <p:cNvSpPr/>
            <p:nvPr/>
          </p:nvSpPr>
          <p:spPr>
            <a:xfrm>
              <a:off x="4549675" y="4443825"/>
              <a:ext cx="2232725" cy="21975"/>
            </a:xfrm>
            <a:custGeom>
              <a:avLst/>
              <a:gdLst/>
              <a:ahLst/>
              <a:cxnLst/>
              <a:rect l="l" t="t" r="r" b="b"/>
              <a:pathLst>
                <a:path w="89309" h="879" extrusionOk="0">
                  <a:moveTo>
                    <a:pt x="64508" y="1"/>
                  </a:moveTo>
                  <a:cubicBezTo>
                    <a:pt x="62925" y="13"/>
                    <a:pt x="61305" y="13"/>
                    <a:pt x="59686" y="13"/>
                  </a:cubicBezTo>
                  <a:cubicBezTo>
                    <a:pt x="54412" y="36"/>
                    <a:pt x="49125" y="60"/>
                    <a:pt x="43863" y="72"/>
                  </a:cubicBezTo>
                  <a:cubicBezTo>
                    <a:pt x="41315" y="96"/>
                    <a:pt x="38767" y="108"/>
                    <a:pt x="36207" y="108"/>
                  </a:cubicBezTo>
                  <a:cubicBezTo>
                    <a:pt x="33814" y="108"/>
                    <a:pt x="31409" y="108"/>
                    <a:pt x="29004" y="120"/>
                  </a:cubicBezTo>
                  <a:cubicBezTo>
                    <a:pt x="26813" y="120"/>
                    <a:pt x="24610" y="120"/>
                    <a:pt x="22431" y="132"/>
                  </a:cubicBezTo>
                  <a:cubicBezTo>
                    <a:pt x="20145" y="156"/>
                    <a:pt x="17859" y="167"/>
                    <a:pt x="15585" y="191"/>
                  </a:cubicBezTo>
                  <a:cubicBezTo>
                    <a:pt x="10668" y="251"/>
                    <a:pt x="5739" y="239"/>
                    <a:pt x="833" y="286"/>
                  </a:cubicBezTo>
                  <a:cubicBezTo>
                    <a:pt x="607" y="286"/>
                    <a:pt x="369" y="286"/>
                    <a:pt x="155" y="298"/>
                  </a:cubicBezTo>
                  <a:cubicBezTo>
                    <a:pt x="71" y="298"/>
                    <a:pt x="0" y="358"/>
                    <a:pt x="0" y="453"/>
                  </a:cubicBezTo>
                  <a:cubicBezTo>
                    <a:pt x="0" y="525"/>
                    <a:pt x="60" y="596"/>
                    <a:pt x="155" y="596"/>
                  </a:cubicBezTo>
                  <a:cubicBezTo>
                    <a:pt x="5013" y="656"/>
                    <a:pt x="9894" y="656"/>
                    <a:pt x="14776" y="691"/>
                  </a:cubicBezTo>
                  <a:cubicBezTo>
                    <a:pt x="17097" y="703"/>
                    <a:pt x="19431" y="727"/>
                    <a:pt x="21765" y="751"/>
                  </a:cubicBezTo>
                  <a:cubicBezTo>
                    <a:pt x="23979" y="763"/>
                    <a:pt x="26182" y="763"/>
                    <a:pt x="28385" y="763"/>
                  </a:cubicBezTo>
                  <a:cubicBezTo>
                    <a:pt x="30718" y="763"/>
                    <a:pt x="33052" y="775"/>
                    <a:pt x="35397" y="775"/>
                  </a:cubicBezTo>
                  <a:cubicBezTo>
                    <a:pt x="37981" y="775"/>
                    <a:pt x="40577" y="787"/>
                    <a:pt x="43160" y="810"/>
                  </a:cubicBezTo>
                  <a:cubicBezTo>
                    <a:pt x="48387" y="834"/>
                    <a:pt x="53626" y="846"/>
                    <a:pt x="58853" y="870"/>
                  </a:cubicBezTo>
                  <a:cubicBezTo>
                    <a:pt x="60252" y="876"/>
                    <a:pt x="61651" y="879"/>
                    <a:pt x="63047" y="879"/>
                  </a:cubicBezTo>
                  <a:cubicBezTo>
                    <a:pt x="64443" y="879"/>
                    <a:pt x="65836" y="876"/>
                    <a:pt x="67223" y="870"/>
                  </a:cubicBezTo>
                  <a:cubicBezTo>
                    <a:pt x="69604" y="870"/>
                    <a:pt x="72009" y="846"/>
                    <a:pt x="74390" y="834"/>
                  </a:cubicBezTo>
                  <a:cubicBezTo>
                    <a:pt x="76843" y="822"/>
                    <a:pt x="79284" y="787"/>
                    <a:pt x="81736" y="763"/>
                  </a:cubicBezTo>
                  <a:cubicBezTo>
                    <a:pt x="82915" y="751"/>
                    <a:pt x="84070" y="751"/>
                    <a:pt x="85249" y="727"/>
                  </a:cubicBezTo>
                  <a:cubicBezTo>
                    <a:pt x="86297" y="715"/>
                    <a:pt x="87332" y="703"/>
                    <a:pt x="88356" y="691"/>
                  </a:cubicBezTo>
                  <a:lnTo>
                    <a:pt x="89059" y="691"/>
                  </a:lnTo>
                  <a:cubicBezTo>
                    <a:pt x="89190" y="691"/>
                    <a:pt x="89309" y="572"/>
                    <a:pt x="89309" y="429"/>
                  </a:cubicBezTo>
                  <a:cubicBezTo>
                    <a:pt x="89309" y="298"/>
                    <a:pt x="89190" y="179"/>
                    <a:pt x="89059" y="179"/>
                  </a:cubicBezTo>
                  <a:cubicBezTo>
                    <a:pt x="88023" y="179"/>
                    <a:pt x="86975" y="167"/>
                    <a:pt x="85939" y="156"/>
                  </a:cubicBezTo>
                  <a:cubicBezTo>
                    <a:pt x="84761" y="132"/>
                    <a:pt x="83582" y="132"/>
                    <a:pt x="82403" y="120"/>
                  </a:cubicBezTo>
                  <a:cubicBezTo>
                    <a:pt x="79951" y="108"/>
                    <a:pt x="77486" y="60"/>
                    <a:pt x="75021" y="48"/>
                  </a:cubicBezTo>
                  <a:cubicBezTo>
                    <a:pt x="72700" y="25"/>
                    <a:pt x="70366" y="13"/>
                    <a:pt x="68032" y="1"/>
                  </a:cubicBezTo>
                  <a:close/>
                </a:path>
              </a:pathLst>
            </a:custGeom>
            <a:solidFill>
              <a:srgbClr val="B8E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8"/>
            <p:cNvSpPr/>
            <p:nvPr/>
          </p:nvSpPr>
          <p:spPr>
            <a:xfrm>
              <a:off x="4789275" y="4063125"/>
              <a:ext cx="102125" cy="49150"/>
            </a:xfrm>
            <a:custGeom>
              <a:avLst/>
              <a:gdLst/>
              <a:ahLst/>
              <a:cxnLst/>
              <a:rect l="l" t="t" r="r" b="b"/>
              <a:pathLst>
                <a:path w="4085" h="1966" extrusionOk="0">
                  <a:moveTo>
                    <a:pt x="2037" y="1"/>
                  </a:moveTo>
                  <a:cubicBezTo>
                    <a:pt x="905" y="1"/>
                    <a:pt x="1" y="453"/>
                    <a:pt x="1" y="989"/>
                  </a:cubicBezTo>
                  <a:cubicBezTo>
                    <a:pt x="1" y="1537"/>
                    <a:pt x="905" y="1965"/>
                    <a:pt x="2037" y="1965"/>
                  </a:cubicBezTo>
                  <a:cubicBezTo>
                    <a:pt x="3156" y="1965"/>
                    <a:pt x="4073" y="1525"/>
                    <a:pt x="4084" y="989"/>
                  </a:cubicBezTo>
                  <a:cubicBezTo>
                    <a:pt x="4084" y="441"/>
                    <a:pt x="3168" y="1"/>
                    <a:pt x="2037" y="1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8"/>
            <p:cNvSpPr/>
            <p:nvPr/>
          </p:nvSpPr>
          <p:spPr>
            <a:xfrm>
              <a:off x="5521225" y="4057175"/>
              <a:ext cx="110150" cy="53000"/>
            </a:xfrm>
            <a:custGeom>
              <a:avLst/>
              <a:gdLst/>
              <a:ahLst/>
              <a:cxnLst/>
              <a:rect l="l" t="t" r="r" b="b"/>
              <a:pathLst>
                <a:path w="4406" h="2120" extrusionOk="0">
                  <a:moveTo>
                    <a:pt x="2203" y="1"/>
                  </a:moveTo>
                  <a:cubicBezTo>
                    <a:pt x="976" y="1"/>
                    <a:pt x="0" y="477"/>
                    <a:pt x="0" y="1060"/>
                  </a:cubicBezTo>
                  <a:cubicBezTo>
                    <a:pt x="0" y="1644"/>
                    <a:pt x="1000" y="2120"/>
                    <a:pt x="2203" y="2120"/>
                  </a:cubicBezTo>
                  <a:cubicBezTo>
                    <a:pt x="3405" y="2120"/>
                    <a:pt x="4393" y="1644"/>
                    <a:pt x="4405" y="1060"/>
                  </a:cubicBezTo>
                  <a:cubicBezTo>
                    <a:pt x="4405" y="477"/>
                    <a:pt x="3417" y="1"/>
                    <a:pt x="2203" y="1"/>
                  </a:cubicBezTo>
                  <a:close/>
                </a:path>
              </a:pathLst>
            </a:custGeom>
            <a:solidFill>
              <a:srgbClr val="191919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và Nội dung" type="obj">
  <p:cSld name="OBJEC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Đầu trang của Phần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i Nội dung" type="twoObj">
  <p:cSld name="TWO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ép so sánh" type="twoTxTwoObj">
  <p:cSld name="TWO_OBJECTS_WITH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ỉ Tiêu đề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ống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ội dung với Chú thích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slide" Target="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4.xml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slide" Target="slide1.xml"/><Relationship Id="rId10" Type="http://schemas.openxmlformats.org/officeDocument/2006/relationships/slide" Target="slide3.xm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slide" Target="slide2.xml"/><Relationship Id="rId4" Type="http://schemas.openxmlformats.org/officeDocument/2006/relationships/image" Target="../media/image8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slide" Target="slide2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slide" Target="slide2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"/>
          <p:cNvSpPr txBox="1"/>
          <p:nvPr/>
        </p:nvSpPr>
        <p:spPr>
          <a:xfrm>
            <a:off x="340592" y="357347"/>
            <a:ext cx="662051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5BCDA9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BÁO CÁO ĐỒ ÁN TỐT NGHIỆP</a:t>
            </a:r>
            <a:endParaRPr sz="2000" b="0" i="0" u="none" strike="noStrike" cap="none">
              <a:solidFill>
                <a:srgbClr val="5BCDA9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111" name="Google Shape;111;p1"/>
          <p:cNvSpPr txBox="1"/>
          <p:nvPr/>
        </p:nvSpPr>
        <p:spPr>
          <a:xfrm>
            <a:off x="340592" y="908419"/>
            <a:ext cx="8479729" cy="3793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4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NGHIÊN CỨU HỌC SÂU HỒI QUY RNN ỨNG DỤNG NHẬN DIỆN HÀNH VI CON NGƯỜI BẰNG MEDIAPIPE POSE VÀ LSTM MODEL</a:t>
            </a:r>
            <a:endParaRPr lang="en-US" sz="4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" name="Google Shape;112;p1"/>
          <p:cNvPicPr preferRelativeResize="0"/>
          <p:nvPr/>
        </p:nvPicPr>
        <p:blipFill rotWithShape="1">
          <a:blip r:embed="rId3">
            <a:alphaModFix/>
          </a:blip>
          <a:srcRect l="14868" t="12317" r="15818" b="14753"/>
          <a:stretch/>
        </p:blipFill>
        <p:spPr>
          <a:xfrm>
            <a:off x="7911160" y="3274454"/>
            <a:ext cx="4640825" cy="366214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"/>
          <p:cNvSpPr/>
          <p:nvPr/>
        </p:nvSpPr>
        <p:spPr>
          <a:xfrm rot="1267837">
            <a:off x="11194382" y="5895652"/>
            <a:ext cx="491024" cy="491024"/>
          </a:xfrm>
          <a:prstGeom prst="plus">
            <a:avLst>
              <a:gd name="adj" fmla="val 35877"/>
            </a:avLst>
          </a:prstGeom>
          <a:noFill/>
          <a:ln w="22225" cap="flat" cmpd="sng">
            <a:solidFill>
              <a:srgbClr val="5BCDA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"/>
          <p:cNvSpPr/>
          <p:nvPr/>
        </p:nvSpPr>
        <p:spPr>
          <a:xfrm>
            <a:off x="4165600" y="-2749181"/>
            <a:ext cx="3657600" cy="3657600"/>
          </a:xfrm>
          <a:prstGeom prst="flowChartConnector">
            <a:avLst/>
          </a:prstGeom>
          <a:solidFill>
            <a:schemeClr val="lt1">
              <a:alpha val="15686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1"/>
          <p:cNvSpPr/>
          <p:nvPr/>
        </p:nvSpPr>
        <p:spPr>
          <a:xfrm>
            <a:off x="4724400" y="-1846253"/>
            <a:ext cx="2743200" cy="2743200"/>
          </a:xfrm>
          <a:prstGeom prst="flowChartConnector">
            <a:avLst/>
          </a:prstGeom>
          <a:solidFill>
            <a:srgbClr val="A5A5A5">
              <a:alpha val="2784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11039415" y="521764"/>
            <a:ext cx="1371600" cy="1371600"/>
          </a:xfrm>
          <a:prstGeom prst="flowChartConnector">
            <a:avLst/>
          </a:prstGeom>
          <a:noFill/>
          <a:ln w="9525" cap="flat" cmpd="sng">
            <a:solidFill>
              <a:srgbClr val="44CCAA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"/>
          <p:cNvSpPr/>
          <p:nvPr/>
        </p:nvSpPr>
        <p:spPr>
          <a:xfrm>
            <a:off x="11359455" y="841804"/>
            <a:ext cx="731520" cy="731520"/>
          </a:xfrm>
          <a:prstGeom prst="flowChartConnector">
            <a:avLst/>
          </a:prstGeom>
          <a:noFill/>
          <a:ln w="9525" cap="flat" cmpd="sng">
            <a:solidFill>
              <a:srgbClr val="44CCA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1"/>
          <p:cNvSpPr/>
          <p:nvPr/>
        </p:nvSpPr>
        <p:spPr>
          <a:xfrm>
            <a:off x="10810815" y="293164"/>
            <a:ext cx="1828800" cy="1828800"/>
          </a:xfrm>
          <a:prstGeom prst="flowChartConnector">
            <a:avLst/>
          </a:prstGeom>
          <a:noFill/>
          <a:ln w="9525" cap="flat" cmpd="sng">
            <a:solidFill>
              <a:srgbClr val="44CCA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628903" y="5008942"/>
            <a:ext cx="551785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Giảng viên hướng dẫn: ThS. Trần Ph</a:t>
            </a:r>
            <a:r>
              <a:rPr lang="vi-VN" sz="20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ư</a:t>
            </a:r>
            <a:r>
              <a:rPr lang="en-US" sz="20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ơng Nhung</a:t>
            </a:r>
            <a:endParaRPr sz="20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120" name="Google Shape;120;p1"/>
          <p:cNvSpPr txBox="1"/>
          <p:nvPr/>
        </p:nvSpPr>
        <p:spPr>
          <a:xfrm>
            <a:off x="610174" y="5741054"/>
            <a:ext cx="377218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Sinh viên: Bùi Anh Tuấn</a:t>
            </a:r>
            <a:endParaRPr sz="20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1"/>
          <p:cNvSpPr txBox="1"/>
          <p:nvPr/>
        </p:nvSpPr>
        <p:spPr>
          <a:xfrm>
            <a:off x="1589839" y="821677"/>
            <a:ext cx="572911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PHƯƠNG PHÁP THỰC HIỆN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cxnSp>
        <p:nvCxnSpPr>
          <p:cNvPr id="396" name="Google Shape;396;p11"/>
          <p:cNvCxnSpPr/>
          <p:nvPr/>
        </p:nvCxnSpPr>
        <p:spPr>
          <a:xfrm>
            <a:off x="1731316" y="1462959"/>
            <a:ext cx="5197672" cy="0"/>
          </a:xfrm>
          <a:prstGeom prst="straightConnector1">
            <a:avLst/>
          </a:prstGeom>
          <a:noFill/>
          <a:ln w="28575" cap="flat" cmpd="sng">
            <a:solidFill>
              <a:srgbClr val="44CCAA"/>
            </a:solidFill>
            <a:prstDash val="dash"/>
            <a:miter lim="800000"/>
            <a:headEnd type="none" w="sm" len="sm"/>
            <a:tailEnd type="none" w="sm" len="sm"/>
          </a:ln>
        </p:spPr>
      </p:cxnSp>
      <p:grpSp>
        <p:nvGrpSpPr>
          <p:cNvPr id="397" name="Google Shape;397;p11"/>
          <p:cNvGrpSpPr/>
          <p:nvPr/>
        </p:nvGrpSpPr>
        <p:grpSpPr>
          <a:xfrm>
            <a:off x="627379" y="631903"/>
            <a:ext cx="877824" cy="1014984"/>
            <a:chOff x="6296842" y="1512109"/>
            <a:chExt cx="1132845" cy="1314100"/>
          </a:xfrm>
        </p:grpSpPr>
        <p:sp>
          <p:nvSpPr>
            <p:cNvPr id="398" name="Google Shape;398;p11"/>
            <p:cNvSpPr/>
            <p:nvPr/>
          </p:nvSpPr>
          <p:spPr>
            <a:xfrm rot="-5400000">
              <a:off x="6206214" y="1602736"/>
              <a:ext cx="1314100" cy="113284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38100" cap="flat" cmpd="sng">
              <a:solidFill>
                <a:srgbClr val="44CCAA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399" name="Google Shape;399;p11" descr="Presentation with org chart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406064" y="1711958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00" name="Google Shape;400;p11"/>
          <p:cNvGrpSpPr/>
          <p:nvPr/>
        </p:nvGrpSpPr>
        <p:grpSpPr>
          <a:xfrm>
            <a:off x="6928988" y="723170"/>
            <a:ext cx="4318000" cy="6134830"/>
            <a:chOff x="7172960" y="800011"/>
            <a:chExt cx="4318000" cy="6134830"/>
          </a:xfrm>
        </p:grpSpPr>
        <p:sp>
          <p:nvSpPr>
            <p:cNvPr id="401" name="Google Shape;401;p11"/>
            <p:cNvSpPr/>
            <p:nvPr/>
          </p:nvSpPr>
          <p:spPr>
            <a:xfrm>
              <a:off x="7172960" y="800011"/>
              <a:ext cx="4318000" cy="6134830"/>
            </a:xfrm>
            <a:prstGeom prst="roundRect">
              <a:avLst>
                <a:gd name="adj" fmla="val 16667"/>
              </a:avLst>
            </a:prstGeom>
            <a:solidFill>
              <a:srgbClr val="3A4FAB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402" name="Google Shape;402;p11"/>
            <p:cNvSpPr txBox="1"/>
            <p:nvPr/>
          </p:nvSpPr>
          <p:spPr>
            <a:xfrm>
              <a:off x="7448419" y="1231302"/>
              <a:ext cx="3945890" cy="4524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Noto Sans Symbols"/>
                <a:buChar char="⮚"/>
              </a:pPr>
              <a:r>
                <a:rPr lang="en-US" sz="24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Trích xuất các thông tin về hành động đã đ</a:t>
              </a:r>
              <a:r>
                <a:rPr lang="vi-VN" sz="24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ư</a:t>
              </a:r>
              <a:r>
                <a:rPr lang="en-US" sz="24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ợc nhận diện.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Noto Sans Symbols"/>
                <a:buChar char="⮚"/>
              </a:pPr>
              <a:r>
                <a:rPr lang="en-US" sz="24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Áp dụng thuạt toán phân cụm</a:t>
              </a: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Noto Sans Symbols"/>
                <a:buChar char="⮚"/>
              </a:pPr>
              <a:r>
                <a:rPr lang="en-US" sz="24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Kiểm tra hành động được phân cụm.</a:t>
              </a: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</p:grpSp>
      <p:sp>
        <p:nvSpPr>
          <p:cNvPr id="403" name="Google Shape;403;p11"/>
          <p:cNvSpPr/>
          <p:nvPr/>
        </p:nvSpPr>
        <p:spPr>
          <a:xfrm flipH="1">
            <a:off x="6274710" y="5172008"/>
            <a:ext cx="5840177" cy="1666240"/>
          </a:xfrm>
          <a:custGeom>
            <a:avLst/>
            <a:gdLst/>
            <a:ahLst/>
            <a:cxnLst/>
            <a:rect l="l" t="t" r="r" b="b"/>
            <a:pathLst>
              <a:path w="7817208" h="1849120" extrusionOk="0">
                <a:moveTo>
                  <a:pt x="0" y="1849120"/>
                </a:moveTo>
                <a:lnTo>
                  <a:pt x="0" y="0"/>
                </a:lnTo>
                <a:cubicBezTo>
                  <a:pt x="1853123" y="2983653"/>
                  <a:pt x="4934847" y="-2089573"/>
                  <a:pt x="7817208" y="1849120"/>
                </a:cubicBezTo>
                <a:lnTo>
                  <a:pt x="0" y="1849120"/>
                </a:lnTo>
                <a:close/>
              </a:path>
            </a:pathLst>
          </a:custGeom>
          <a:solidFill>
            <a:srgbClr val="091D40">
              <a:alpha val="5686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404" name="Google Shape;404;p11"/>
          <p:cNvSpPr/>
          <p:nvPr/>
        </p:nvSpPr>
        <p:spPr>
          <a:xfrm flipH="1">
            <a:off x="6929120" y="5008880"/>
            <a:ext cx="5256888" cy="1849120"/>
          </a:xfrm>
          <a:custGeom>
            <a:avLst/>
            <a:gdLst/>
            <a:ahLst/>
            <a:cxnLst/>
            <a:rect l="l" t="t" r="r" b="b"/>
            <a:pathLst>
              <a:path w="7817208" h="1849120" extrusionOk="0">
                <a:moveTo>
                  <a:pt x="0" y="1849120"/>
                </a:moveTo>
                <a:lnTo>
                  <a:pt x="0" y="0"/>
                </a:lnTo>
                <a:cubicBezTo>
                  <a:pt x="1762456" y="2333413"/>
                  <a:pt x="6095392" y="-1185333"/>
                  <a:pt x="7817208" y="1849120"/>
                </a:cubicBezTo>
                <a:lnTo>
                  <a:pt x="0" y="1849120"/>
                </a:lnTo>
                <a:close/>
              </a:path>
            </a:pathLst>
          </a:custGeom>
          <a:solidFill>
            <a:srgbClr val="195499">
              <a:alpha val="6588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405" name="Google Shape;405;p11">
            <a:hlinkClick r:id="rId4" action="ppaction://hlinksldjump"/>
          </p:cNvPr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406" name="Google Shape;406;p11" descr="K-Means Clustering Algorithm - Javatpoint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5887" y="2403814"/>
            <a:ext cx="5023121" cy="2533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2"/>
          <p:cNvSpPr/>
          <p:nvPr/>
        </p:nvSpPr>
        <p:spPr>
          <a:xfrm>
            <a:off x="2728927" y="2263321"/>
            <a:ext cx="7678564" cy="2921267"/>
          </a:xfrm>
          <a:prstGeom prst="roundRect">
            <a:avLst>
              <a:gd name="adj" fmla="val 16667"/>
            </a:avLst>
          </a:prstGeom>
          <a:solidFill>
            <a:srgbClr val="3A4FAB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412" name="Google Shape;412;p12"/>
          <p:cNvGrpSpPr/>
          <p:nvPr/>
        </p:nvGrpSpPr>
        <p:grpSpPr>
          <a:xfrm>
            <a:off x="618865" y="642051"/>
            <a:ext cx="877824" cy="1014984"/>
            <a:chOff x="4814946" y="3872930"/>
            <a:chExt cx="1319155" cy="1530220"/>
          </a:xfrm>
        </p:grpSpPr>
        <p:sp>
          <p:nvSpPr>
            <p:cNvPr id="413" name="Google Shape;413;p12"/>
            <p:cNvSpPr/>
            <p:nvPr/>
          </p:nvSpPr>
          <p:spPr>
            <a:xfrm rot="-5400000">
              <a:off x="4709413" y="3978463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414" name="Google Shape;414;p12" descr="Pinch Zoom In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17323" y="4180840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5" name="Google Shape;415;p12"/>
          <p:cNvSpPr txBox="1"/>
          <p:nvPr/>
        </p:nvSpPr>
        <p:spPr>
          <a:xfrm>
            <a:off x="1557649" y="865506"/>
            <a:ext cx="501056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4. KẾT QUẢ VÀ KẾT LUẬN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16" name="Google Shape;416;p12"/>
          <p:cNvCxnSpPr/>
          <p:nvPr/>
        </p:nvCxnSpPr>
        <p:spPr>
          <a:xfrm>
            <a:off x="1656080" y="1303020"/>
            <a:ext cx="3157967" cy="0"/>
          </a:xfrm>
          <a:prstGeom prst="straightConnector1">
            <a:avLst/>
          </a:prstGeom>
          <a:noFill/>
          <a:ln w="28575" cap="flat" cmpd="sng">
            <a:solidFill>
              <a:srgbClr val="7894B8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417" name="Google Shape;417;p12">
            <a:hlinkClick r:id="rId4" action="ppaction://hlinksldjump"/>
          </p:cNvPr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418" name="Google Shape;418;p12"/>
          <p:cNvSpPr/>
          <p:nvPr/>
        </p:nvSpPr>
        <p:spPr>
          <a:xfrm>
            <a:off x="3851786" y="2974937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419" name="Google Shape;419;p12"/>
          <p:cNvSpPr/>
          <p:nvPr/>
        </p:nvSpPr>
        <p:spPr>
          <a:xfrm>
            <a:off x="6266980" y="3016576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420" name="Google Shape;420;p12"/>
          <p:cNvSpPr/>
          <p:nvPr/>
        </p:nvSpPr>
        <p:spPr>
          <a:xfrm>
            <a:off x="8909093" y="2998323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421" name="Google Shape;421;p12"/>
          <p:cNvSpPr txBox="1"/>
          <p:nvPr/>
        </p:nvSpPr>
        <p:spPr>
          <a:xfrm>
            <a:off x="3387605" y="3983211"/>
            <a:ext cx="175469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ato"/>
              <a:buNone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Công cụ nhận diện răng</a:t>
            </a: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422" name="Google Shape;422;p12"/>
          <p:cNvSpPr txBox="1"/>
          <p:nvPr/>
        </p:nvSpPr>
        <p:spPr>
          <a:xfrm>
            <a:off x="5723945" y="4007798"/>
            <a:ext cx="197410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ato"/>
              <a:buNone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Bản báo cáo cho đề tài đồ án</a:t>
            </a: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423" name="Google Shape;423;p12"/>
          <p:cNvSpPr txBox="1"/>
          <p:nvPr/>
        </p:nvSpPr>
        <p:spPr>
          <a:xfrm>
            <a:off x="8238534" y="3971257"/>
            <a:ext cx="227872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ato"/>
              <a:buNone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Tìm hiểu thêm được nhiều kiến thức 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24" name="Google Shape;424;p12"/>
          <p:cNvGrpSpPr/>
          <p:nvPr/>
        </p:nvGrpSpPr>
        <p:grpSpPr>
          <a:xfrm>
            <a:off x="9006601" y="3096499"/>
            <a:ext cx="377685" cy="376347"/>
            <a:chOff x="5465685" y="1493183"/>
            <a:chExt cx="400557" cy="399138"/>
          </a:xfrm>
        </p:grpSpPr>
        <p:sp>
          <p:nvSpPr>
            <p:cNvPr id="425" name="Google Shape;425;p12"/>
            <p:cNvSpPr/>
            <p:nvPr/>
          </p:nvSpPr>
          <p:spPr>
            <a:xfrm>
              <a:off x="5465685" y="1493183"/>
              <a:ext cx="400557" cy="399138"/>
            </a:xfrm>
            <a:custGeom>
              <a:avLst/>
              <a:gdLst/>
              <a:ahLst/>
              <a:cxnLst/>
              <a:rect l="l" t="t" r="r" b="b"/>
              <a:pathLst>
                <a:path w="26266" h="26173" extrusionOk="0">
                  <a:moveTo>
                    <a:pt x="4877" y="1508"/>
                  </a:moveTo>
                  <a:cubicBezTo>
                    <a:pt x="9309" y="1672"/>
                    <a:pt x="9309" y="8021"/>
                    <a:pt x="4877" y="8194"/>
                  </a:cubicBezTo>
                  <a:cubicBezTo>
                    <a:pt x="3032" y="8194"/>
                    <a:pt x="1529" y="6694"/>
                    <a:pt x="1529" y="4846"/>
                  </a:cubicBezTo>
                  <a:cubicBezTo>
                    <a:pt x="1529" y="3008"/>
                    <a:pt x="3032" y="1508"/>
                    <a:pt x="4877" y="1508"/>
                  </a:cubicBezTo>
                  <a:close/>
                  <a:moveTo>
                    <a:pt x="21318" y="1508"/>
                  </a:moveTo>
                  <a:cubicBezTo>
                    <a:pt x="25748" y="1672"/>
                    <a:pt x="25748" y="8021"/>
                    <a:pt x="21318" y="8194"/>
                  </a:cubicBezTo>
                  <a:cubicBezTo>
                    <a:pt x="19471" y="8194"/>
                    <a:pt x="17977" y="6694"/>
                    <a:pt x="17977" y="4846"/>
                  </a:cubicBezTo>
                  <a:cubicBezTo>
                    <a:pt x="17977" y="3008"/>
                    <a:pt x="19471" y="1508"/>
                    <a:pt x="21318" y="1508"/>
                  </a:cubicBezTo>
                  <a:close/>
                  <a:moveTo>
                    <a:pt x="13093" y="9731"/>
                  </a:moveTo>
                  <a:cubicBezTo>
                    <a:pt x="17523" y="9895"/>
                    <a:pt x="17523" y="16246"/>
                    <a:pt x="13093" y="16410"/>
                  </a:cubicBezTo>
                  <a:cubicBezTo>
                    <a:pt x="11255" y="16410"/>
                    <a:pt x="9754" y="14917"/>
                    <a:pt x="9754" y="13072"/>
                  </a:cubicBezTo>
                  <a:cubicBezTo>
                    <a:pt x="9754" y="11224"/>
                    <a:pt x="11255" y="9731"/>
                    <a:pt x="13093" y="9731"/>
                  </a:cubicBezTo>
                  <a:close/>
                  <a:moveTo>
                    <a:pt x="6178" y="21260"/>
                  </a:moveTo>
                  <a:lnTo>
                    <a:pt x="7870" y="22952"/>
                  </a:lnTo>
                  <a:lnTo>
                    <a:pt x="6178" y="24644"/>
                  </a:lnTo>
                  <a:lnTo>
                    <a:pt x="1529" y="24644"/>
                  </a:lnTo>
                  <a:lnTo>
                    <a:pt x="1529" y="21260"/>
                  </a:lnTo>
                  <a:close/>
                  <a:moveTo>
                    <a:pt x="14412" y="21260"/>
                  </a:moveTo>
                  <a:lnTo>
                    <a:pt x="16104" y="22952"/>
                  </a:lnTo>
                  <a:lnTo>
                    <a:pt x="14412" y="24644"/>
                  </a:lnTo>
                  <a:lnTo>
                    <a:pt x="8390" y="24644"/>
                  </a:lnTo>
                  <a:lnTo>
                    <a:pt x="9536" y="23487"/>
                  </a:lnTo>
                  <a:cubicBezTo>
                    <a:pt x="9835" y="23188"/>
                    <a:pt x="9835" y="22705"/>
                    <a:pt x="9536" y="22406"/>
                  </a:cubicBezTo>
                  <a:lnTo>
                    <a:pt x="8390" y="21260"/>
                  </a:lnTo>
                  <a:close/>
                  <a:moveTo>
                    <a:pt x="22637" y="21260"/>
                  </a:moveTo>
                  <a:lnTo>
                    <a:pt x="24329" y="22952"/>
                  </a:lnTo>
                  <a:lnTo>
                    <a:pt x="22637" y="24644"/>
                  </a:lnTo>
                  <a:lnTo>
                    <a:pt x="16604" y="24644"/>
                  </a:lnTo>
                  <a:lnTo>
                    <a:pt x="17759" y="23487"/>
                  </a:lnTo>
                  <a:cubicBezTo>
                    <a:pt x="18060" y="23188"/>
                    <a:pt x="18060" y="22705"/>
                    <a:pt x="17759" y="22406"/>
                  </a:cubicBezTo>
                  <a:lnTo>
                    <a:pt x="16604" y="21260"/>
                  </a:lnTo>
                  <a:close/>
                  <a:moveTo>
                    <a:pt x="21317" y="1"/>
                  </a:moveTo>
                  <a:cubicBezTo>
                    <a:pt x="18940" y="1"/>
                    <a:pt x="16564" y="1616"/>
                    <a:pt x="16440" y="4846"/>
                  </a:cubicBezTo>
                  <a:cubicBezTo>
                    <a:pt x="16440" y="7275"/>
                    <a:pt x="18224" y="9294"/>
                    <a:pt x="20563" y="9668"/>
                  </a:cubicBezTo>
                  <a:lnTo>
                    <a:pt x="20563" y="19731"/>
                  </a:lnTo>
                  <a:lnTo>
                    <a:pt x="13866" y="19731"/>
                  </a:lnTo>
                  <a:lnTo>
                    <a:pt x="13866" y="17910"/>
                  </a:lnTo>
                  <a:cubicBezTo>
                    <a:pt x="16176" y="17548"/>
                    <a:pt x="17960" y="15528"/>
                    <a:pt x="17960" y="13098"/>
                  </a:cubicBezTo>
                  <a:cubicBezTo>
                    <a:pt x="17838" y="9868"/>
                    <a:pt x="15470" y="8254"/>
                    <a:pt x="13103" y="8254"/>
                  </a:cubicBezTo>
                  <a:cubicBezTo>
                    <a:pt x="10735" y="8254"/>
                    <a:pt x="8367" y="9868"/>
                    <a:pt x="8243" y="13098"/>
                  </a:cubicBezTo>
                  <a:cubicBezTo>
                    <a:pt x="8243" y="15528"/>
                    <a:pt x="10019" y="17548"/>
                    <a:pt x="12338" y="17910"/>
                  </a:cubicBezTo>
                  <a:lnTo>
                    <a:pt x="12338" y="19731"/>
                  </a:lnTo>
                  <a:lnTo>
                    <a:pt x="5641" y="19731"/>
                  </a:lnTo>
                  <a:lnTo>
                    <a:pt x="5641" y="9696"/>
                  </a:lnTo>
                  <a:cubicBezTo>
                    <a:pt x="7953" y="9323"/>
                    <a:pt x="9735" y="7303"/>
                    <a:pt x="9735" y="4873"/>
                  </a:cubicBezTo>
                  <a:cubicBezTo>
                    <a:pt x="9613" y="1643"/>
                    <a:pt x="7245" y="29"/>
                    <a:pt x="4877" y="29"/>
                  </a:cubicBezTo>
                  <a:cubicBezTo>
                    <a:pt x="2510" y="29"/>
                    <a:pt x="142" y="1643"/>
                    <a:pt x="18" y="4873"/>
                  </a:cubicBezTo>
                  <a:cubicBezTo>
                    <a:pt x="18" y="7303"/>
                    <a:pt x="1793" y="9323"/>
                    <a:pt x="4112" y="9696"/>
                  </a:cubicBezTo>
                  <a:lnTo>
                    <a:pt x="4112" y="19694"/>
                  </a:lnTo>
                  <a:lnTo>
                    <a:pt x="765" y="19694"/>
                  </a:lnTo>
                  <a:cubicBezTo>
                    <a:pt x="337" y="19694"/>
                    <a:pt x="1" y="20030"/>
                    <a:pt x="1" y="20458"/>
                  </a:cubicBezTo>
                  <a:lnTo>
                    <a:pt x="1" y="25397"/>
                  </a:lnTo>
                  <a:cubicBezTo>
                    <a:pt x="1" y="25825"/>
                    <a:pt x="337" y="26172"/>
                    <a:pt x="765" y="26172"/>
                  </a:cubicBezTo>
                  <a:lnTo>
                    <a:pt x="22973" y="26172"/>
                  </a:lnTo>
                  <a:cubicBezTo>
                    <a:pt x="23174" y="26172"/>
                    <a:pt x="23373" y="26089"/>
                    <a:pt x="23519" y="25943"/>
                  </a:cubicBezTo>
                  <a:lnTo>
                    <a:pt x="25976" y="23478"/>
                  </a:lnTo>
                  <a:cubicBezTo>
                    <a:pt x="26048" y="23406"/>
                    <a:pt x="26111" y="23314"/>
                    <a:pt x="26148" y="23225"/>
                  </a:cubicBezTo>
                  <a:cubicBezTo>
                    <a:pt x="26266" y="22923"/>
                    <a:pt x="26194" y="22596"/>
                    <a:pt x="25984" y="22386"/>
                  </a:cubicBezTo>
                  <a:lnTo>
                    <a:pt x="23519" y="19912"/>
                  </a:lnTo>
                  <a:cubicBezTo>
                    <a:pt x="23373" y="19775"/>
                    <a:pt x="23174" y="19694"/>
                    <a:pt x="22973" y="19694"/>
                  </a:cubicBezTo>
                  <a:lnTo>
                    <a:pt x="22091" y="19694"/>
                  </a:lnTo>
                  <a:lnTo>
                    <a:pt x="22091" y="9668"/>
                  </a:lnTo>
                  <a:cubicBezTo>
                    <a:pt x="24410" y="9294"/>
                    <a:pt x="26194" y="7275"/>
                    <a:pt x="26194" y="4846"/>
                  </a:cubicBezTo>
                  <a:cubicBezTo>
                    <a:pt x="26071" y="1616"/>
                    <a:pt x="23694" y="1"/>
                    <a:pt x="21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26" name="Google Shape;426;p12"/>
            <p:cNvSpPr/>
            <p:nvPr/>
          </p:nvSpPr>
          <p:spPr>
            <a:xfrm>
              <a:off x="5504903" y="1542801"/>
              <a:ext cx="70333" cy="48525"/>
            </a:xfrm>
            <a:custGeom>
              <a:avLst/>
              <a:gdLst/>
              <a:ahLst/>
              <a:cxnLst/>
              <a:rect l="l" t="t" r="r" b="b"/>
              <a:pathLst>
                <a:path w="4612" h="3182" extrusionOk="0">
                  <a:moveTo>
                    <a:pt x="3536" y="0"/>
                  </a:moveTo>
                  <a:cubicBezTo>
                    <a:pt x="3357" y="0"/>
                    <a:pt x="3170" y="68"/>
                    <a:pt x="2997" y="228"/>
                  </a:cubicBezTo>
                  <a:lnTo>
                    <a:pt x="1896" y="1328"/>
                  </a:lnTo>
                  <a:lnTo>
                    <a:pt x="1615" y="1055"/>
                  </a:lnTo>
                  <a:cubicBezTo>
                    <a:pt x="1441" y="894"/>
                    <a:pt x="1252" y="826"/>
                    <a:pt x="1073" y="826"/>
                  </a:cubicBezTo>
                  <a:cubicBezTo>
                    <a:pt x="482" y="826"/>
                    <a:pt x="0" y="1565"/>
                    <a:pt x="532" y="2138"/>
                  </a:cubicBezTo>
                  <a:lnTo>
                    <a:pt x="1350" y="2957"/>
                  </a:lnTo>
                  <a:cubicBezTo>
                    <a:pt x="1500" y="3107"/>
                    <a:pt x="1695" y="3182"/>
                    <a:pt x="1891" y="3182"/>
                  </a:cubicBezTo>
                  <a:cubicBezTo>
                    <a:pt x="2087" y="3182"/>
                    <a:pt x="2283" y="3107"/>
                    <a:pt x="2433" y="2957"/>
                  </a:cubicBezTo>
                  <a:lnTo>
                    <a:pt x="4080" y="1320"/>
                  </a:lnTo>
                  <a:cubicBezTo>
                    <a:pt x="4612" y="746"/>
                    <a:pt x="4127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27" name="Google Shape;427;p12"/>
            <p:cNvSpPr/>
            <p:nvPr/>
          </p:nvSpPr>
          <p:spPr>
            <a:xfrm>
              <a:off x="5630167" y="1668201"/>
              <a:ext cx="70455" cy="48541"/>
            </a:xfrm>
            <a:custGeom>
              <a:avLst/>
              <a:gdLst/>
              <a:ahLst/>
              <a:cxnLst/>
              <a:rect l="l" t="t" r="r" b="b"/>
              <a:pathLst>
                <a:path w="4620" h="3183" extrusionOk="0">
                  <a:moveTo>
                    <a:pt x="3540" y="0"/>
                  </a:moveTo>
                  <a:cubicBezTo>
                    <a:pt x="3360" y="0"/>
                    <a:pt x="3171" y="68"/>
                    <a:pt x="2998" y="229"/>
                  </a:cubicBezTo>
                  <a:lnTo>
                    <a:pt x="1896" y="1329"/>
                  </a:lnTo>
                  <a:lnTo>
                    <a:pt x="1623" y="1048"/>
                  </a:lnTo>
                  <a:cubicBezTo>
                    <a:pt x="1450" y="888"/>
                    <a:pt x="1262" y="820"/>
                    <a:pt x="1084" y="820"/>
                  </a:cubicBezTo>
                  <a:cubicBezTo>
                    <a:pt x="490" y="820"/>
                    <a:pt x="1" y="1566"/>
                    <a:pt x="531" y="2139"/>
                  </a:cubicBezTo>
                  <a:lnTo>
                    <a:pt x="1361" y="2958"/>
                  </a:lnTo>
                  <a:cubicBezTo>
                    <a:pt x="1501" y="3108"/>
                    <a:pt x="1701" y="3183"/>
                    <a:pt x="1901" y="3183"/>
                  </a:cubicBezTo>
                  <a:cubicBezTo>
                    <a:pt x="2101" y="3183"/>
                    <a:pt x="2301" y="3108"/>
                    <a:pt x="2441" y="2958"/>
                  </a:cubicBezTo>
                  <a:lnTo>
                    <a:pt x="4090" y="1310"/>
                  </a:lnTo>
                  <a:cubicBezTo>
                    <a:pt x="4619" y="738"/>
                    <a:pt x="4132" y="0"/>
                    <a:pt x="3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28" name="Google Shape;428;p12"/>
            <p:cNvSpPr/>
            <p:nvPr/>
          </p:nvSpPr>
          <p:spPr>
            <a:xfrm>
              <a:off x="5755567" y="1542801"/>
              <a:ext cx="70348" cy="48525"/>
            </a:xfrm>
            <a:custGeom>
              <a:avLst/>
              <a:gdLst/>
              <a:ahLst/>
              <a:cxnLst/>
              <a:rect l="l" t="t" r="r" b="b"/>
              <a:pathLst>
                <a:path w="4613" h="3182" extrusionOk="0">
                  <a:moveTo>
                    <a:pt x="3536" y="0"/>
                  </a:moveTo>
                  <a:cubicBezTo>
                    <a:pt x="3358" y="0"/>
                    <a:pt x="3170" y="68"/>
                    <a:pt x="2997" y="228"/>
                  </a:cubicBezTo>
                  <a:lnTo>
                    <a:pt x="1897" y="1328"/>
                  </a:lnTo>
                  <a:lnTo>
                    <a:pt x="1615" y="1055"/>
                  </a:lnTo>
                  <a:cubicBezTo>
                    <a:pt x="1441" y="894"/>
                    <a:pt x="1252" y="826"/>
                    <a:pt x="1073" y="826"/>
                  </a:cubicBezTo>
                  <a:cubicBezTo>
                    <a:pt x="483" y="826"/>
                    <a:pt x="1" y="1565"/>
                    <a:pt x="532" y="2138"/>
                  </a:cubicBezTo>
                  <a:lnTo>
                    <a:pt x="1351" y="2957"/>
                  </a:lnTo>
                  <a:cubicBezTo>
                    <a:pt x="1501" y="3107"/>
                    <a:pt x="1700" y="3182"/>
                    <a:pt x="1897" y="3182"/>
                  </a:cubicBezTo>
                  <a:cubicBezTo>
                    <a:pt x="2095" y="3182"/>
                    <a:pt x="2293" y="3107"/>
                    <a:pt x="2443" y="2957"/>
                  </a:cubicBezTo>
                  <a:lnTo>
                    <a:pt x="4080" y="1320"/>
                  </a:lnTo>
                  <a:cubicBezTo>
                    <a:pt x="4612" y="746"/>
                    <a:pt x="4128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</p:grpSp>
      <p:sp>
        <p:nvSpPr>
          <p:cNvPr id="429" name="Google Shape;429;p12"/>
          <p:cNvSpPr/>
          <p:nvPr/>
        </p:nvSpPr>
        <p:spPr>
          <a:xfrm>
            <a:off x="3937934" y="3074006"/>
            <a:ext cx="400404" cy="399686"/>
          </a:xfrm>
          <a:custGeom>
            <a:avLst/>
            <a:gdLst/>
            <a:ahLst/>
            <a:cxnLst/>
            <a:rect l="l" t="t" r="r" b="b"/>
            <a:pathLst>
              <a:path w="26213" h="26166" extrusionOk="0">
                <a:moveTo>
                  <a:pt x="13126" y="1792"/>
                </a:moveTo>
                <a:lnTo>
                  <a:pt x="17475" y="4404"/>
                </a:lnTo>
                <a:lnTo>
                  <a:pt x="17475" y="4450"/>
                </a:lnTo>
                <a:lnTo>
                  <a:pt x="13126" y="7062"/>
                </a:lnTo>
                <a:lnTo>
                  <a:pt x="8775" y="4450"/>
                </a:lnTo>
                <a:lnTo>
                  <a:pt x="8775" y="4404"/>
                </a:lnTo>
                <a:lnTo>
                  <a:pt x="13126" y="1792"/>
                </a:lnTo>
                <a:close/>
                <a:moveTo>
                  <a:pt x="8775" y="6261"/>
                </a:moveTo>
                <a:lnTo>
                  <a:pt x="12342" y="8399"/>
                </a:lnTo>
                <a:lnTo>
                  <a:pt x="12342" y="12222"/>
                </a:lnTo>
                <a:lnTo>
                  <a:pt x="8775" y="10083"/>
                </a:lnTo>
                <a:lnTo>
                  <a:pt x="8775" y="6261"/>
                </a:lnTo>
                <a:close/>
                <a:moveTo>
                  <a:pt x="17440" y="6261"/>
                </a:moveTo>
                <a:lnTo>
                  <a:pt x="17440" y="10083"/>
                </a:lnTo>
                <a:lnTo>
                  <a:pt x="13871" y="12222"/>
                </a:lnTo>
                <a:lnTo>
                  <a:pt x="13871" y="8399"/>
                </a:lnTo>
                <a:lnTo>
                  <a:pt x="17440" y="6261"/>
                </a:lnTo>
                <a:close/>
                <a:moveTo>
                  <a:pt x="3579" y="20550"/>
                </a:moveTo>
                <a:cubicBezTo>
                  <a:pt x="4708" y="20550"/>
                  <a:pt x="5625" y="21470"/>
                  <a:pt x="5625" y="22597"/>
                </a:cubicBezTo>
                <a:cubicBezTo>
                  <a:pt x="5625" y="23726"/>
                  <a:pt x="4708" y="24646"/>
                  <a:pt x="3579" y="24646"/>
                </a:cubicBezTo>
                <a:cubicBezTo>
                  <a:pt x="2450" y="24646"/>
                  <a:pt x="1530" y="23726"/>
                  <a:pt x="1530" y="22597"/>
                </a:cubicBezTo>
                <a:cubicBezTo>
                  <a:pt x="1530" y="21470"/>
                  <a:pt x="2450" y="20550"/>
                  <a:pt x="3579" y="20550"/>
                </a:cubicBezTo>
                <a:close/>
                <a:moveTo>
                  <a:pt x="13107" y="20550"/>
                </a:moveTo>
                <a:cubicBezTo>
                  <a:pt x="14236" y="20550"/>
                  <a:pt x="15155" y="21470"/>
                  <a:pt x="15155" y="22597"/>
                </a:cubicBezTo>
                <a:cubicBezTo>
                  <a:pt x="15155" y="23726"/>
                  <a:pt x="14236" y="24646"/>
                  <a:pt x="13107" y="24646"/>
                </a:cubicBezTo>
                <a:cubicBezTo>
                  <a:pt x="11980" y="24646"/>
                  <a:pt x="11060" y="23726"/>
                  <a:pt x="11060" y="22597"/>
                </a:cubicBezTo>
                <a:cubicBezTo>
                  <a:pt x="11060" y="21470"/>
                  <a:pt x="11980" y="20550"/>
                  <a:pt x="13107" y="20550"/>
                </a:cubicBezTo>
                <a:close/>
                <a:moveTo>
                  <a:pt x="22628" y="20550"/>
                </a:moveTo>
                <a:cubicBezTo>
                  <a:pt x="23755" y="20550"/>
                  <a:pt x="24675" y="21470"/>
                  <a:pt x="24675" y="22597"/>
                </a:cubicBezTo>
                <a:cubicBezTo>
                  <a:pt x="24675" y="23726"/>
                  <a:pt x="23755" y="24646"/>
                  <a:pt x="22628" y="24646"/>
                </a:cubicBezTo>
                <a:cubicBezTo>
                  <a:pt x="21499" y="24646"/>
                  <a:pt x="20579" y="23726"/>
                  <a:pt x="20579" y="22597"/>
                </a:cubicBezTo>
                <a:cubicBezTo>
                  <a:pt x="20579" y="21470"/>
                  <a:pt x="21499" y="20550"/>
                  <a:pt x="22628" y="20550"/>
                </a:cubicBezTo>
                <a:close/>
                <a:moveTo>
                  <a:pt x="13126" y="1"/>
                </a:moveTo>
                <a:lnTo>
                  <a:pt x="7246" y="3530"/>
                </a:lnTo>
                <a:lnTo>
                  <a:pt x="7246" y="10948"/>
                </a:lnTo>
                <a:lnTo>
                  <a:pt x="12342" y="14015"/>
                </a:lnTo>
                <a:lnTo>
                  <a:pt x="12342" y="15627"/>
                </a:lnTo>
                <a:lnTo>
                  <a:pt x="2806" y="15627"/>
                </a:lnTo>
                <a:lnTo>
                  <a:pt x="2806" y="19076"/>
                </a:lnTo>
                <a:cubicBezTo>
                  <a:pt x="1202" y="19430"/>
                  <a:pt x="1" y="20860"/>
                  <a:pt x="1" y="22562"/>
                </a:cubicBezTo>
                <a:cubicBezTo>
                  <a:pt x="1" y="24528"/>
                  <a:pt x="1595" y="26129"/>
                  <a:pt x="3570" y="26129"/>
                </a:cubicBezTo>
                <a:cubicBezTo>
                  <a:pt x="5536" y="26129"/>
                  <a:pt x="7137" y="24528"/>
                  <a:pt x="7137" y="22562"/>
                </a:cubicBezTo>
                <a:cubicBezTo>
                  <a:pt x="7137" y="20860"/>
                  <a:pt x="5927" y="19430"/>
                  <a:pt x="4335" y="19076"/>
                </a:cubicBezTo>
                <a:lnTo>
                  <a:pt x="4335" y="17156"/>
                </a:lnTo>
                <a:lnTo>
                  <a:pt x="12342" y="17156"/>
                </a:lnTo>
                <a:lnTo>
                  <a:pt x="12342" y="19085"/>
                </a:lnTo>
                <a:cubicBezTo>
                  <a:pt x="10741" y="19441"/>
                  <a:pt x="9540" y="20869"/>
                  <a:pt x="9540" y="22579"/>
                </a:cubicBezTo>
                <a:cubicBezTo>
                  <a:pt x="9540" y="24563"/>
                  <a:pt x="11132" y="26166"/>
                  <a:pt x="13107" y="26166"/>
                </a:cubicBezTo>
                <a:cubicBezTo>
                  <a:pt x="15072" y="26166"/>
                  <a:pt x="16676" y="24563"/>
                  <a:pt x="16676" y="22579"/>
                </a:cubicBezTo>
                <a:cubicBezTo>
                  <a:pt x="16676" y="20869"/>
                  <a:pt x="15466" y="19441"/>
                  <a:pt x="13871" y="19085"/>
                </a:cubicBezTo>
                <a:lnTo>
                  <a:pt x="13871" y="17156"/>
                </a:lnTo>
                <a:lnTo>
                  <a:pt x="21881" y="17156"/>
                </a:lnTo>
                <a:lnTo>
                  <a:pt x="21881" y="19076"/>
                </a:lnTo>
                <a:cubicBezTo>
                  <a:pt x="20280" y="19430"/>
                  <a:pt x="19078" y="20860"/>
                  <a:pt x="19078" y="22562"/>
                </a:cubicBezTo>
                <a:cubicBezTo>
                  <a:pt x="19078" y="24528"/>
                  <a:pt x="20671" y="26129"/>
                  <a:pt x="22645" y="26129"/>
                </a:cubicBezTo>
                <a:cubicBezTo>
                  <a:pt x="24611" y="26129"/>
                  <a:pt x="26212" y="24528"/>
                  <a:pt x="26212" y="22562"/>
                </a:cubicBezTo>
                <a:cubicBezTo>
                  <a:pt x="26212" y="20860"/>
                  <a:pt x="25002" y="19430"/>
                  <a:pt x="23410" y="19076"/>
                </a:cubicBezTo>
                <a:lnTo>
                  <a:pt x="23410" y="15627"/>
                </a:lnTo>
                <a:lnTo>
                  <a:pt x="13871" y="15627"/>
                </a:lnTo>
                <a:lnTo>
                  <a:pt x="13871" y="14015"/>
                </a:lnTo>
                <a:lnTo>
                  <a:pt x="19004" y="10948"/>
                </a:lnTo>
                <a:lnTo>
                  <a:pt x="19004" y="3530"/>
                </a:lnTo>
                <a:lnTo>
                  <a:pt x="1312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lt1"/>
              </a:solidFill>
              <a:highlight>
                <a:srgbClr val="FFFF00"/>
              </a:highlight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430" name="Google Shape;430;p12"/>
          <p:cNvGrpSpPr/>
          <p:nvPr/>
        </p:nvGrpSpPr>
        <p:grpSpPr>
          <a:xfrm>
            <a:off x="6428935" y="3072165"/>
            <a:ext cx="282064" cy="376325"/>
            <a:chOff x="2484375" y="1088575"/>
            <a:chExt cx="490375" cy="654250"/>
          </a:xfrm>
        </p:grpSpPr>
        <p:sp>
          <p:nvSpPr>
            <p:cNvPr id="431" name="Google Shape;431;p12"/>
            <p:cNvSpPr/>
            <p:nvPr/>
          </p:nvSpPr>
          <p:spPr>
            <a:xfrm>
              <a:off x="2566475" y="1458025"/>
              <a:ext cx="208600" cy="38225"/>
            </a:xfrm>
            <a:custGeom>
              <a:avLst/>
              <a:gdLst/>
              <a:ahLst/>
              <a:cxnLst/>
              <a:rect l="l" t="t" r="r" b="b"/>
              <a:pathLst>
                <a:path w="8344" h="1529" extrusionOk="0">
                  <a:moveTo>
                    <a:pt x="802" y="0"/>
                  </a:moveTo>
                  <a:cubicBezTo>
                    <a:pt x="382" y="0"/>
                    <a:pt x="29" y="319"/>
                    <a:pt x="9" y="736"/>
                  </a:cubicBezTo>
                  <a:cubicBezTo>
                    <a:pt x="0" y="1173"/>
                    <a:pt x="347" y="1529"/>
                    <a:pt x="773" y="1529"/>
                  </a:cubicBezTo>
                  <a:lnTo>
                    <a:pt x="7324" y="1529"/>
                  </a:lnTo>
                  <a:cubicBezTo>
                    <a:pt x="8335" y="1492"/>
                    <a:pt x="8343" y="37"/>
                    <a:pt x="7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32" name="Google Shape;432;p12"/>
            <p:cNvSpPr/>
            <p:nvPr/>
          </p:nvSpPr>
          <p:spPr>
            <a:xfrm>
              <a:off x="2806650" y="1458025"/>
              <a:ext cx="91675" cy="38225"/>
            </a:xfrm>
            <a:custGeom>
              <a:avLst/>
              <a:gdLst/>
              <a:ahLst/>
              <a:cxnLst/>
              <a:rect l="l" t="t" r="r" b="b"/>
              <a:pathLst>
                <a:path w="3667" h="1529" extrusionOk="0">
                  <a:moveTo>
                    <a:pt x="1020" y="0"/>
                  </a:moveTo>
                  <a:cubicBezTo>
                    <a:pt x="1" y="37"/>
                    <a:pt x="1" y="1492"/>
                    <a:pt x="1020" y="1529"/>
                  </a:cubicBezTo>
                  <a:lnTo>
                    <a:pt x="2658" y="1529"/>
                  </a:lnTo>
                  <a:cubicBezTo>
                    <a:pt x="3667" y="1492"/>
                    <a:pt x="3667" y="37"/>
                    <a:pt x="2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33" name="Google Shape;433;p12"/>
            <p:cNvSpPr/>
            <p:nvPr/>
          </p:nvSpPr>
          <p:spPr>
            <a:xfrm>
              <a:off x="2566475" y="1539900"/>
              <a:ext cx="208600" cy="38225"/>
            </a:xfrm>
            <a:custGeom>
              <a:avLst/>
              <a:gdLst/>
              <a:ahLst/>
              <a:cxnLst/>
              <a:rect l="l" t="t" r="r" b="b"/>
              <a:pathLst>
                <a:path w="8344" h="1529" extrusionOk="0">
                  <a:moveTo>
                    <a:pt x="802" y="0"/>
                  </a:moveTo>
                  <a:cubicBezTo>
                    <a:pt x="382" y="0"/>
                    <a:pt x="29" y="319"/>
                    <a:pt x="9" y="736"/>
                  </a:cubicBezTo>
                  <a:cubicBezTo>
                    <a:pt x="0" y="1173"/>
                    <a:pt x="347" y="1529"/>
                    <a:pt x="773" y="1529"/>
                  </a:cubicBezTo>
                  <a:lnTo>
                    <a:pt x="7324" y="1529"/>
                  </a:lnTo>
                  <a:cubicBezTo>
                    <a:pt x="8335" y="1492"/>
                    <a:pt x="8343" y="38"/>
                    <a:pt x="7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34" name="Google Shape;434;p12"/>
            <p:cNvSpPr/>
            <p:nvPr/>
          </p:nvSpPr>
          <p:spPr>
            <a:xfrm>
              <a:off x="2806650" y="1539900"/>
              <a:ext cx="91675" cy="38225"/>
            </a:xfrm>
            <a:custGeom>
              <a:avLst/>
              <a:gdLst/>
              <a:ahLst/>
              <a:cxnLst/>
              <a:rect l="l" t="t" r="r" b="b"/>
              <a:pathLst>
                <a:path w="3667" h="1529" extrusionOk="0">
                  <a:moveTo>
                    <a:pt x="1020" y="0"/>
                  </a:moveTo>
                  <a:cubicBezTo>
                    <a:pt x="1" y="38"/>
                    <a:pt x="1" y="1492"/>
                    <a:pt x="1020" y="1529"/>
                  </a:cubicBezTo>
                  <a:lnTo>
                    <a:pt x="2658" y="1529"/>
                  </a:lnTo>
                  <a:cubicBezTo>
                    <a:pt x="3667" y="1492"/>
                    <a:pt x="3667" y="38"/>
                    <a:pt x="2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35" name="Google Shape;435;p12"/>
            <p:cNvSpPr/>
            <p:nvPr/>
          </p:nvSpPr>
          <p:spPr>
            <a:xfrm>
              <a:off x="2566475" y="1622700"/>
              <a:ext cx="208600" cy="38250"/>
            </a:xfrm>
            <a:custGeom>
              <a:avLst/>
              <a:gdLst/>
              <a:ahLst/>
              <a:cxnLst/>
              <a:rect l="l" t="t" r="r" b="b"/>
              <a:pathLst>
                <a:path w="8344" h="1530" extrusionOk="0">
                  <a:moveTo>
                    <a:pt x="802" y="1"/>
                  </a:moveTo>
                  <a:cubicBezTo>
                    <a:pt x="382" y="1"/>
                    <a:pt x="29" y="317"/>
                    <a:pt x="9" y="737"/>
                  </a:cubicBezTo>
                  <a:cubicBezTo>
                    <a:pt x="0" y="1173"/>
                    <a:pt x="347" y="1529"/>
                    <a:pt x="773" y="1529"/>
                  </a:cubicBezTo>
                  <a:lnTo>
                    <a:pt x="7324" y="1529"/>
                  </a:lnTo>
                  <a:cubicBezTo>
                    <a:pt x="8335" y="1492"/>
                    <a:pt x="8343" y="36"/>
                    <a:pt x="7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36" name="Google Shape;436;p12"/>
            <p:cNvSpPr/>
            <p:nvPr/>
          </p:nvSpPr>
          <p:spPr>
            <a:xfrm>
              <a:off x="2806650" y="1622700"/>
              <a:ext cx="91675" cy="38250"/>
            </a:xfrm>
            <a:custGeom>
              <a:avLst/>
              <a:gdLst/>
              <a:ahLst/>
              <a:cxnLst/>
              <a:rect l="l" t="t" r="r" b="b"/>
              <a:pathLst>
                <a:path w="3667" h="1530" extrusionOk="0">
                  <a:moveTo>
                    <a:pt x="1020" y="1"/>
                  </a:moveTo>
                  <a:cubicBezTo>
                    <a:pt x="1" y="36"/>
                    <a:pt x="1" y="1492"/>
                    <a:pt x="1020" y="1529"/>
                  </a:cubicBezTo>
                  <a:lnTo>
                    <a:pt x="2658" y="1529"/>
                  </a:lnTo>
                  <a:cubicBezTo>
                    <a:pt x="3667" y="1492"/>
                    <a:pt x="3667" y="36"/>
                    <a:pt x="26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37" name="Google Shape;437;p12"/>
            <p:cNvSpPr/>
            <p:nvPr/>
          </p:nvSpPr>
          <p:spPr>
            <a:xfrm>
              <a:off x="2621000" y="1273375"/>
              <a:ext cx="209800" cy="141000"/>
            </a:xfrm>
            <a:custGeom>
              <a:avLst/>
              <a:gdLst/>
              <a:ahLst/>
              <a:cxnLst/>
              <a:rect l="l" t="t" r="r" b="b"/>
              <a:pathLst>
                <a:path w="8392" h="5640" extrusionOk="0">
                  <a:moveTo>
                    <a:pt x="4337" y="2367"/>
                  </a:moveTo>
                  <a:cubicBezTo>
                    <a:pt x="5177" y="2367"/>
                    <a:pt x="6017" y="2947"/>
                    <a:pt x="6036" y="4111"/>
                  </a:cubicBezTo>
                  <a:lnTo>
                    <a:pt x="2643" y="4111"/>
                  </a:lnTo>
                  <a:cubicBezTo>
                    <a:pt x="2656" y="2949"/>
                    <a:pt x="3496" y="2367"/>
                    <a:pt x="4337" y="2367"/>
                  </a:cubicBezTo>
                  <a:close/>
                  <a:moveTo>
                    <a:pt x="4334" y="1"/>
                  </a:moveTo>
                  <a:cubicBezTo>
                    <a:pt x="3929" y="1"/>
                    <a:pt x="3525" y="303"/>
                    <a:pt x="3571" y="908"/>
                  </a:cubicBezTo>
                  <a:cubicBezTo>
                    <a:pt x="2151" y="1255"/>
                    <a:pt x="1077" y="2554"/>
                    <a:pt x="1103" y="4102"/>
                  </a:cubicBezTo>
                  <a:cubicBezTo>
                    <a:pt x="1096" y="4102"/>
                    <a:pt x="1090" y="4102"/>
                    <a:pt x="1083" y="4102"/>
                  </a:cubicBezTo>
                  <a:cubicBezTo>
                    <a:pt x="48" y="4102"/>
                    <a:pt x="1" y="5594"/>
                    <a:pt x="1049" y="5640"/>
                  </a:cubicBezTo>
                  <a:lnTo>
                    <a:pt x="7619" y="5640"/>
                  </a:lnTo>
                  <a:cubicBezTo>
                    <a:pt x="8047" y="5640"/>
                    <a:pt x="8383" y="5295"/>
                    <a:pt x="8383" y="4867"/>
                  </a:cubicBezTo>
                  <a:cubicBezTo>
                    <a:pt x="8391" y="4446"/>
                    <a:pt x="8038" y="4101"/>
                    <a:pt x="7614" y="4101"/>
                  </a:cubicBezTo>
                  <a:cubicBezTo>
                    <a:pt x="7597" y="4101"/>
                    <a:pt x="7581" y="4101"/>
                    <a:pt x="7564" y="4102"/>
                  </a:cubicBezTo>
                  <a:cubicBezTo>
                    <a:pt x="7590" y="2546"/>
                    <a:pt x="6518" y="1255"/>
                    <a:pt x="5099" y="908"/>
                  </a:cubicBezTo>
                  <a:cubicBezTo>
                    <a:pt x="5144" y="303"/>
                    <a:pt x="4739" y="1"/>
                    <a:pt x="4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sp>
          <p:nvSpPr>
            <p:cNvPr id="438" name="Google Shape;438;p12"/>
            <p:cNvSpPr/>
            <p:nvPr/>
          </p:nvSpPr>
          <p:spPr>
            <a:xfrm>
              <a:off x="2484375" y="1088575"/>
              <a:ext cx="490375" cy="654250"/>
            </a:xfrm>
            <a:custGeom>
              <a:avLst/>
              <a:gdLst/>
              <a:ahLst/>
              <a:cxnLst/>
              <a:rect l="l" t="t" r="r" b="b"/>
              <a:pathLst>
                <a:path w="19615" h="26170" extrusionOk="0">
                  <a:moveTo>
                    <a:pt x="9800" y="1531"/>
                  </a:moveTo>
                  <a:cubicBezTo>
                    <a:pt x="10280" y="1531"/>
                    <a:pt x="10673" y="1922"/>
                    <a:pt x="10673" y="2405"/>
                  </a:cubicBezTo>
                  <a:cubicBezTo>
                    <a:pt x="10673" y="2833"/>
                    <a:pt x="11027" y="3169"/>
                    <a:pt x="11446" y="3169"/>
                  </a:cubicBezTo>
                  <a:lnTo>
                    <a:pt x="12256" y="3169"/>
                  </a:lnTo>
                  <a:cubicBezTo>
                    <a:pt x="12728" y="3169"/>
                    <a:pt x="13130" y="3551"/>
                    <a:pt x="13130" y="4042"/>
                  </a:cubicBezTo>
                  <a:cubicBezTo>
                    <a:pt x="13130" y="4525"/>
                    <a:pt x="12737" y="4916"/>
                    <a:pt x="12256" y="4916"/>
                  </a:cubicBezTo>
                  <a:lnTo>
                    <a:pt x="7343" y="4916"/>
                  </a:lnTo>
                  <a:cubicBezTo>
                    <a:pt x="6861" y="4916"/>
                    <a:pt x="6470" y="4525"/>
                    <a:pt x="6470" y="4042"/>
                  </a:cubicBezTo>
                  <a:cubicBezTo>
                    <a:pt x="6470" y="3551"/>
                    <a:pt x="6869" y="3169"/>
                    <a:pt x="7343" y="3169"/>
                  </a:cubicBezTo>
                  <a:lnTo>
                    <a:pt x="8151" y="3169"/>
                  </a:lnTo>
                  <a:cubicBezTo>
                    <a:pt x="8579" y="3169"/>
                    <a:pt x="8926" y="2833"/>
                    <a:pt x="8926" y="2405"/>
                  </a:cubicBezTo>
                  <a:cubicBezTo>
                    <a:pt x="8926" y="1922"/>
                    <a:pt x="9317" y="1531"/>
                    <a:pt x="9800" y="1531"/>
                  </a:cubicBezTo>
                  <a:close/>
                  <a:moveTo>
                    <a:pt x="17178" y="4806"/>
                  </a:moveTo>
                  <a:cubicBezTo>
                    <a:pt x="17649" y="4806"/>
                    <a:pt x="18051" y="5188"/>
                    <a:pt x="18051" y="5680"/>
                  </a:cubicBezTo>
                  <a:lnTo>
                    <a:pt x="18051" y="23768"/>
                  </a:lnTo>
                  <a:cubicBezTo>
                    <a:pt x="18051" y="24248"/>
                    <a:pt x="17660" y="24641"/>
                    <a:pt x="17178" y="24641"/>
                  </a:cubicBezTo>
                  <a:lnTo>
                    <a:pt x="2402" y="24641"/>
                  </a:lnTo>
                  <a:cubicBezTo>
                    <a:pt x="1920" y="24641"/>
                    <a:pt x="1529" y="24248"/>
                    <a:pt x="1529" y="23768"/>
                  </a:cubicBezTo>
                  <a:lnTo>
                    <a:pt x="1529" y="5680"/>
                  </a:lnTo>
                  <a:cubicBezTo>
                    <a:pt x="1529" y="5188"/>
                    <a:pt x="1928" y="4806"/>
                    <a:pt x="2402" y="4806"/>
                  </a:cubicBezTo>
                  <a:lnTo>
                    <a:pt x="5040" y="4806"/>
                  </a:lnTo>
                  <a:cubicBezTo>
                    <a:pt x="5367" y="5754"/>
                    <a:pt x="6269" y="6444"/>
                    <a:pt x="7324" y="6444"/>
                  </a:cubicBezTo>
                  <a:lnTo>
                    <a:pt x="12245" y="6444"/>
                  </a:lnTo>
                  <a:cubicBezTo>
                    <a:pt x="13293" y="6444"/>
                    <a:pt x="14210" y="5771"/>
                    <a:pt x="14529" y="4806"/>
                  </a:cubicBezTo>
                  <a:close/>
                  <a:moveTo>
                    <a:pt x="9808" y="1"/>
                  </a:moveTo>
                  <a:cubicBezTo>
                    <a:pt x="8850" y="1"/>
                    <a:pt x="7892" y="544"/>
                    <a:pt x="7525" y="1632"/>
                  </a:cubicBezTo>
                  <a:cubicBezTo>
                    <a:pt x="7477" y="1629"/>
                    <a:pt x="7429" y="1627"/>
                    <a:pt x="7381" y="1627"/>
                  </a:cubicBezTo>
                  <a:cubicBezTo>
                    <a:pt x="6336" y="1627"/>
                    <a:pt x="5381" y="2286"/>
                    <a:pt x="5059" y="3278"/>
                  </a:cubicBezTo>
                  <a:lnTo>
                    <a:pt x="2411" y="3278"/>
                  </a:lnTo>
                  <a:cubicBezTo>
                    <a:pt x="1109" y="3278"/>
                    <a:pt x="0" y="4324"/>
                    <a:pt x="0" y="5688"/>
                  </a:cubicBezTo>
                  <a:lnTo>
                    <a:pt x="0" y="23757"/>
                  </a:lnTo>
                  <a:cubicBezTo>
                    <a:pt x="0" y="25113"/>
                    <a:pt x="1109" y="26169"/>
                    <a:pt x="2411" y="26169"/>
                  </a:cubicBezTo>
                  <a:lnTo>
                    <a:pt x="17204" y="26169"/>
                  </a:lnTo>
                  <a:cubicBezTo>
                    <a:pt x="18505" y="26169"/>
                    <a:pt x="19614" y="25113"/>
                    <a:pt x="19614" y="23757"/>
                  </a:cubicBezTo>
                  <a:lnTo>
                    <a:pt x="19614" y="5688"/>
                  </a:lnTo>
                  <a:cubicBezTo>
                    <a:pt x="19614" y="4324"/>
                    <a:pt x="18505" y="3278"/>
                    <a:pt x="17204" y="3278"/>
                  </a:cubicBezTo>
                  <a:lnTo>
                    <a:pt x="14558" y="3278"/>
                  </a:lnTo>
                  <a:cubicBezTo>
                    <a:pt x="14236" y="2286"/>
                    <a:pt x="13281" y="1627"/>
                    <a:pt x="12236" y="1627"/>
                  </a:cubicBezTo>
                  <a:cubicBezTo>
                    <a:pt x="12188" y="1627"/>
                    <a:pt x="12140" y="1629"/>
                    <a:pt x="12092" y="1632"/>
                  </a:cubicBezTo>
                  <a:cubicBezTo>
                    <a:pt x="11723" y="544"/>
                    <a:pt x="10765" y="1"/>
                    <a:pt x="9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</p:grpSp>
      <p:sp>
        <p:nvSpPr>
          <p:cNvPr id="439" name="Google Shape;439;p12"/>
          <p:cNvSpPr txBox="1"/>
          <p:nvPr/>
        </p:nvSpPr>
        <p:spPr>
          <a:xfrm>
            <a:off x="6077723" y="2328978"/>
            <a:ext cx="501056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Kết quả</a:t>
            </a:r>
            <a:endParaRPr sz="24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3"/>
          <p:cNvSpPr/>
          <p:nvPr/>
        </p:nvSpPr>
        <p:spPr>
          <a:xfrm>
            <a:off x="1004353" y="5343969"/>
            <a:ext cx="10245537" cy="920827"/>
          </a:xfrm>
          <a:prstGeom prst="roundRect">
            <a:avLst>
              <a:gd name="adj" fmla="val 16667"/>
            </a:avLst>
          </a:prstGeom>
          <a:solidFill>
            <a:srgbClr val="3A4FAB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grpSp>
        <p:nvGrpSpPr>
          <p:cNvPr id="445" name="Google Shape;445;p13"/>
          <p:cNvGrpSpPr/>
          <p:nvPr/>
        </p:nvGrpSpPr>
        <p:grpSpPr>
          <a:xfrm>
            <a:off x="618865" y="642051"/>
            <a:ext cx="877824" cy="1014984"/>
            <a:chOff x="4814946" y="3872930"/>
            <a:chExt cx="1319155" cy="1530220"/>
          </a:xfrm>
        </p:grpSpPr>
        <p:sp>
          <p:nvSpPr>
            <p:cNvPr id="446" name="Google Shape;446;p13"/>
            <p:cNvSpPr/>
            <p:nvPr/>
          </p:nvSpPr>
          <p:spPr>
            <a:xfrm rot="-5400000">
              <a:off x="4709413" y="3978463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pic>
          <p:nvPicPr>
            <p:cNvPr id="447" name="Google Shape;447;p13" descr="Pinch Zoom In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17323" y="4180840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8" name="Google Shape;448;p13"/>
          <p:cNvSpPr txBox="1"/>
          <p:nvPr/>
        </p:nvSpPr>
        <p:spPr>
          <a:xfrm>
            <a:off x="1557649" y="865506"/>
            <a:ext cx="501056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4. KẾT QUẢ VÀ KẾT LUẬN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49" name="Google Shape;449;p13"/>
          <p:cNvCxnSpPr/>
          <p:nvPr/>
        </p:nvCxnSpPr>
        <p:spPr>
          <a:xfrm>
            <a:off x="1631361" y="1388726"/>
            <a:ext cx="4505778" cy="0"/>
          </a:xfrm>
          <a:prstGeom prst="straightConnector1">
            <a:avLst/>
          </a:prstGeom>
          <a:noFill/>
          <a:ln w="28575" cap="flat" cmpd="sng">
            <a:solidFill>
              <a:srgbClr val="7894B8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450" name="Google Shape;450;p13">
            <a:hlinkClick r:id="rId4" action="ppaction://hlinksldjump"/>
          </p:cNvPr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451" name="Google Shape;451;p13"/>
          <p:cNvSpPr txBox="1"/>
          <p:nvPr/>
        </p:nvSpPr>
        <p:spPr>
          <a:xfrm>
            <a:off x="3208341" y="3922662"/>
            <a:ext cx="7218877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455" name="Google Shape;455;p13"/>
          <p:cNvSpPr txBox="1"/>
          <p:nvPr/>
        </p:nvSpPr>
        <p:spPr>
          <a:xfrm>
            <a:off x="7455088" y="5343969"/>
            <a:ext cx="3272914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Hành động với nhãn dán RIGHT HAND MOVE</a:t>
            </a: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3020B5-CC80-4D15-BE36-8577B232EC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1361" y="2062718"/>
            <a:ext cx="3019846" cy="238158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B992EF0-A62D-4196-9EF6-DEFF45FD64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0078" y="2043665"/>
            <a:ext cx="2991267" cy="24006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E55AED-4D79-4DE9-8212-A3E2E11064FE}"/>
              </a:ext>
            </a:extLst>
          </p:cNvPr>
          <p:cNvSpPr txBox="1"/>
          <p:nvPr/>
        </p:nvSpPr>
        <p:spPr>
          <a:xfrm>
            <a:off x="1698196" y="5343968"/>
            <a:ext cx="3272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Hành động với nhãn dán LEFT HAND MOVE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4"/>
          <p:cNvSpPr/>
          <p:nvPr/>
        </p:nvSpPr>
        <p:spPr>
          <a:xfrm>
            <a:off x="1800543" y="1958587"/>
            <a:ext cx="8196981" cy="3523129"/>
          </a:xfrm>
          <a:prstGeom prst="roundRect">
            <a:avLst>
              <a:gd name="adj" fmla="val 16667"/>
            </a:avLst>
          </a:prstGeom>
          <a:solidFill>
            <a:srgbClr val="3A4FAB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grpSp>
        <p:nvGrpSpPr>
          <p:cNvPr id="461" name="Google Shape;461;p14"/>
          <p:cNvGrpSpPr/>
          <p:nvPr/>
        </p:nvGrpSpPr>
        <p:grpSpPr>
          <a:xfrm>
            <a:off x="618865" y="642051"/>
            <a:ext cx="877824" cy="1014984"/>
            <a:chOff x="4814946" y="3872930"/>
            <a:chExt cx="1319155" cy="1530220"/>
          </a:xfrm>
        </p:grpSpPr>
        <p:sp>
          <p:nvSpPr>
            <p:cNvPr id="462" name="Google Shape;462;p14"/>
            <p:cNvSpPr/>
            <p:nvPr/>
          </p:nvSpPr>
          <p:spPr>
            <a:xfrm rot="-5400000">
              <a:off x="4709413" y="3978463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pic>
          <p:nvPicPr>
            <p:cNvPr id="463" name="Google Shape;463;p14" descr="Pinch Zoom In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17323" y="4180840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4" name="Google Shape;464;p14"/>
          <p:cNvSpPr txBox="1"/>
          <p:nvPr/>
        </p:nvSpPr>
        <p:spPr>
          <a:xfrm>
            <a:off x="1557649" y="865506"/>
            <a:ext cx="501056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4. KẾT QUẢ VÀ KẾT LUẬN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5" name="Google Shape;465;p14"/>
          <p:cNvCxnSpPr/>
          <p:nvPr/>
        </p:nvCxnSpPr>
        <p:spPr>
          <a:xfrm>
            <a:off x="1631361" y="1388726"/>
            <a:ext cx="4505778" cy="0"/>
          </a:xfrm>
          <a:prstGeom prst="straightConnector1">
            <a:avLst/>
          </a:prstGeom>
          <a:noFill/>
          <a:ln w="28575" cap="flat" cmpd="sng">
            <a:solidFill>
              <a:srgbClr val="7894B8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466" name="Google Shape;466;p14">
            <a:hlinkClick r:id="rId4" action="ppaction://hlinksldjump"/>
          </p:cNvPr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467" name="Google Shape;467;p14"/>
          <p:cNvSpPr/>
          <p:nvPr/>
        </p:nvSpPr>
        <p:spPr>
          <a:xfrm>
            <a:off x="5737079" y="2679569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468" name="Google Shape;468;p14"/>
          <p:cNvSpPr txBox="1"/>
          <p:nvPr/>
        </p:nvSpPr>
        <p:spPr>
          <a:xfrm>
            <a:off x="2299855" y="3681343"/>
            <a:ext cx="7619363" cy="1085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Tìm kiếm thêm dữ liệu.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Nghiên cứu, áp dụng cho đa dạng các bài toán hơn</a:t>
            </a: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grpSp>
        <p:nvGrpSpPr>
          <p:cNvPr id="469" name="Google Shape;469;p14"/>
          <p:cNvGrpSpPr/>
          <p:nvPr/>
        </p:nvGrpSpPr>
        <p:grpSpPr>
          <a:xfrm>
            <a:off x="5899034" y="2735158"/>
            <a:ext cx="282064" cy="376325"/>
            <a:chOff x="2484375" y="1088575"/>
            <a:chExt cx="490375" cy="654250"/>
          </a:xfrm>
        </p:grpSpPr>
        <p:sp>
          <p:nvSpPr>
            <p:cNvPr id="470" name="Google Shape;470;p14"/>
            <p:cNvSpPr/>
            <p:nvPr/>
          </p:nvSpPr>
          <p:spPr>
            <a:xfrm>
              <a:off x="2566475" y="1458025"/>
              <a:ext cx="208600" cy="38225"/>
            </a:xfrm>
            <a:custGeom>
              <a:avLst/>
              <a:gdLst/>
              <a:ahLst/>
              <a:cxnLst/>
              <a:rect l="l" t="t" r="r" b="b"/>
              <a:pathLst>
                <a:path w="8344" h="1529" extrusionOk="0">
                  <a:moveTo>
                    <a:pt x="802" y="0"/>
                  </a:moveTo>
                  <a:cubicBezTo>
                    <a:pt x="382" y="0"/>
                    <a:pt x="29" y="319"/>
                    <a:pt x="9" y="736"/>
                  </a:cubicBezTo>
                  <a:cubicBezTo>
                    <a:pt x="0" y="1173"/>
                    <a:pt x="347" y="1529"/>
                    <a:pt x="773" y="1529"/>
                  </a:cubicBezTo>
                  <a:lnTo>
                    <a:pt x="7324" y="1529"/>
                  </a:lnTo>
                  <a:cubicBezTo>
                    <a:pt x="8335" y="1492"/>
                    <a:pt x="8343" y="37"/>
                    <a:pt x="7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471" name="Google Shape;471;p14"/>
            <p:cNvSpPr/>
            <p:nvPr/>
          </p:nvSpPr>
          <p:spPr>
            <a:xfrm>
              <a:off x="2806650" y="1458025"/>
              <a:ext cx="91675" cy="38225"/>
            </a:xfrm>
            <a:custGeom>
              <a:avLst/>
              <a:gdLst/>
              <a:ahLst/>
              <a:cxnLst/>
              <a:rect l="l" t="t" r="r" b="b"/>
              <a:pathLst>
                <a:path w="3667" h="1529" extrusionOk="0">
                  <a:moveTo>
                    <a:pt x="1020" y="0"/>
                  </a:moveTo>
                  <a:cubicBezTo>
                    <a:pt x="1" y="37"/>
                    <a:pt x="1" y="1492"/>
                    <a:pt x="1020" y="1529"/>
                  </a:cubicBezTo>
                  <a:lnTo>
                    <a:pt x="2658" y="1529"/>
                  </a:lnTo>
                  <a:cubicBezTo>
                    <a:pt x="3667" y="1492"/>
                    <a:pt x="3667" y="37"/>
                    <a:pt x="2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472" name="Google Shape;472;p14"/>
            <p:cNvSpPr/>
            <p:nvPr/>
          </p:nvSpPr>
          <p:spPr>
            <a:xfrm>
              <a:off x="2566475" y="1539900"/>
              <a:ext cx="208600" cy="38225"/>
            </a:xfrm>
            <a:custGeom>
              <a:avLst/>
              <a:gdLst/>
              <a:ahLst/>
              <a:cxnLst/>
              <a:rect l="l" t="t" r="r" b="b"/>
              <a:pathLst>
                <a:path w="8344" h="1529" extrusionOk="0">
                  <a:moveTo>
                    <a:pt x="802" y="0"/>
                  </a:moveTo>
                  <a:cubicBezTo>
                    <a:pt x="382" y="0"/>
                    <a:pt x="29" y="319"/>
                    <a:pt x="9" y="736"/>
                  </a:cubicBezTo>
                  <a:cubicBezTo>
                    <a:pt x="0" y="1173"/>
                    <a:pt x="347" y="1529"/>
                    <a:pt x="773" y="1529"/>
                  </a:cubicBezTo>
                  <a:lnTo>
                    <a:pt x="7324" y="1529"/>
                  </a:lnTo>
                  <a:cubicBezTo>
                    <a:pt x="8335" y="1492"/>
                    <a:pt x="8343" y="38"/>
                    <a:pt x="7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473" name="Google Shape;473;p14"/>
            <p:cNvSpPr/>
            <p:nvPr/>
          </p:nvSpPr>
          <p:spPr>
            <a:xfrm>
              <a:off x="2806650" y="1539900"/>
              <a:ext cx="91675" cy="38225"/>
            </a:xfrm>
            <a:custGeom>
              <a:avLst/>
              <a:gdLst/>
              <a:ahLst/>
              <a:cxnLst/>
              <a:rect l="l" t="t" r="r" b="b"/>
              <a:pathLst>
                <a:path w="3667" h="1529" extrusionOk="0">
                  <a:moveTo>
                    <a:pt x="1020" y="0"/>
                  </a:moveTo>
                  <a:cubicBezTo>
                    <a:pt x="1" y="38"/>
                    <a:pt x="1" y="1492"/>
                    <a:pt x="1020" y="1529"/>
                  </a:cubicBezTo>
                  <a:lnTo>
                    <a:pt x="2658" y="1529"/>
                  </a:lnTo>
                  <a:cubicBezTo>
                    <a:pt x="3667" y="1492"/>
                    <a:pt x="3667" y="38"/>
                    <a:pt x="2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474" name="Google Shape;474;p14"/>
            <p:cNvSpPr/>
            <p:nvPr/>
          </p:nvSpPr>
          <p:spPr>
            <a:xfrm>
              <a:off x="2566475" y="1622700"/>
              <a:ext cx="208600" cy="38250"/>
            </a:xfrm>
            <a:custGeom>
              <a:avLst/>
              <a:gdLst/>
              <a:ahLst/>
              <a:cxnLst/>
              <a:rect l="l" t="t" r="r" b="b"/>
              <a:pathLst>
                <a:path w="8344" h="1530" extrusionOk="0">
                  <a:moveTo>
                    <a:pt x="802" y="1"/>
                  </a:moveTo>
                  <a:cubicBezTo>
                    <a:pt x="382" y="1"/>
                    <a:pt x="29" y="317"/>
                    <a:pt x="9" y="737"/>
                  </a:cubicBezTo>
                  <a:cubicBezTo>
                    <a:pt x="0" y="1173"/>
                    <a:pt x="347" y="1529"/>
                    <a:pt x="773" y="1529"/>
                  </a:cubicBezTo>
                  <a:lnTo>
                    <a:pt x="7324" y="1529"/>
                  </a:lnTo>
                  <a:cubicBezTo>
                    <a:pt x="8335" y="1492"/>
                    <a:pt x="8343" y="36"/>
                    <a:pt x="7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475" name="Google Shape;475;p14"/>
            <p:cNvSpPr/>
            <p:nvPr/>
          </p:nvSpPr>
          <p:spPr>
            <a:xfrm>
              <a:off x="2806650" y="1622700"/>
              <a:ext cx="91675" cy="38250"/>
            </a:xfrm>
            <a:custGeom>
              <a:avLst/>
              <a:gdLst/>
              <a:ahLst/>
              <a:cxnLst/>
              <a:rect l="l" t="t" r="r" b="b"/>
              <a:pathLst>
                <a:path w="3667" h="1530" extrusionOk="0">
                  <a:moveTo>
                    <a:pt x="1020" y="1"/>
                  </a:moveTo>
                  <a:cubicBezTo>
                    <a:pt x="1" y="36"/>
                    <a:pt x="1" y="1492"/>
                    <a:pt x="1020" y="1529"/>
                  </a:cubicBezTo>
                  <a:lnTo>
                    <a:pt x="2658" y="1529"/>
                  </a:lnTo>
                  <a:cubicBezTo>
                    <a:pt x="3667" y="1492"/>
                    <a:pt x="3667" y="36"/>
                    <a:pt x="26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476" name="Google Shape;476;p14"/>
            <p:cNvSpPr/>
            <p:nvPr/>
          </p:nvSpPr>
          <p:spPr>
            <a:xfrm>
              <a:off x="2621000" y="1273375"/>
              <a:ext cx="209800" cy="141000"/>
            </a:xfrm>
            <a:custGeom>
              <a:avLst/>
              <a:gdLst/>
              <a:ahLst/>
              <a:cxnLst/>
              <a:rect l="l" t="t" r="r" b="b"/>
              <a:pathLst>
                <a:path w="8392" h="5640" extrusionOk="0">
                  <a:moveTo>
                    <a:pt x="4337" y="2367"/>
                  </a:moveTo>
                  <a:cubicBezTo>
                    <a:pt x="5177" y="2367"/>
                    <a:pt x="6017" y="2947"/>
                    <a:pt x="6036" y="4111"/>
                  </a:cubicBezTo>
                  <a:lnTo>
                    <a:pt x="2643" y="4111"/>
                  </a:lnTo>
                  <a:cubicBezTo>
                    <a:pt x="2656" y="2949"/>
                    <a:pt x="3496" y="2367"/>
                    <a:pt x="4337" y="2367"/>
                  </a:cubicBezTo>
                  <a:close/>
                  <a:moveTo>
                    <a:pt x="4334" y="1"/>
                  </a:moveTo>
                  <a:cubicBezTo>
                    <a:pt x="3929" y="1"/>
                    <a:pt x="3525" y="303"/>
                    <a:pt x="3571" y="908"/>
                  </a:cubicBezTo>
                  <a:cubicBezTo>
                    <a:pt x="2151" y="1255"/>
                    <a:pt x="1077" y="2554"/>
                    <a:pt x="1103" y="4102"/>
                  </a:cubicBezTo>
                  <a:cubicBezTo>
                    <a:pt x="1096" y="4102"/>
                    <a:pt x="1090" y="4102"/>
                    <a:pt x="1083" y="4102"/>
                  </a:cubicBezTo>
                  <a:cubicBezTo>
                    <a:pt x="48" y="4102"/>
                    <a:pt x="1" y="5594"/>
                    <a:pt x="1049" y="5640"/>
                  </a:cubicBezTo>
                  <a:lnTo>
                    <a:pt x="7619" y="5640"/>
                  </a:lnTo>
                  <a:cubicBezTo>
                    <a:pt x="8047" y="5640"/>
                    <a:pt x="8383" y="5295"/>
                    <a:pt x="8383" y="4867"/>
                  </a:cubicBezTo>
                  <a:cubicBezTo>
                    <a:pt x="8391" y="4446"/>
                    <a:pt x="8038" y="4101"/>
                    <a:pt x="7614" y="4101"/>
                  </a:cubicBezTo>
                  <a:cubicBezTo>
                    <a:pt x="7597" y="4101"/>
                    <a:pt x="7581" y="4101"/>
                    <a:pt x="7564" y="4102"/>
                  </a:cubicBezTo>
                  <a:cubicBezTo>
                    <a:pt x="7590" y="2546"/>
                    <a:pt x="6518" y="1255"/>
                    <a:pt x="5099" y="908"/>
                  </a:cubicBezTo>
                  <a:cubicBezTo>
                    <a:pt x="5144" y="303"/>
                    <a:pt x="4739" y="1"/>
                    <a:pt x="4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477" name="Google Shape;477;p14"/>
            <p:cNvSpPr/>
            <p:nvPr/>
          </p:nvSpPr>
          <p:spPr>
            <a:xfrm>
              <a:off x="2484375" y="1088575"/>
              <a:ext cx="490375" cy="654250"/>
            </a:xfrm>
            <a:custGeom>
              <a:avLst/>
              <a:gdLst/>
              <a:ahLst/>
              <a:cxnLst/>
              <a:rect l="l" t="t" r="r" b="b"/>
              <a:pathLst>
                <a:path w="19615" h="26170" extrusionOk="0">
                  <a:moveTo>
                    <a:pt x="9800" y="1531"/>
                  </a:moveTo>
                  <a:cubicBezTo>
                    <a:pt x="10280" y="1531"/>
                    <a:pt x="10673" y="1922"/>
                    <a:pt x="10673" y="2405"/>
                  </a:cubicBezTo>
                  <a:cubicBezTo>
                    <a:pt x="10673" y="2833"/>
                    <a:pt x="11027" y="3169"/>
                    <a:pt x="11446" y="3169"/>
                  </a:cubicBezTo>
                  <a:lnTo>
                    <a:pt x="12256" y="3169"/>
                  </a:lnTo>
                  <a:cubicBezTo>
                    <a:pt x="12728" y="3169"/>
                    <a:pt x="13130" y="3551"/>
                    <a:pt x="13130" y="4042"/>
                  </a:cubicBezTo>
                  <a:cubicBezTo>
                    <a:pt x="13130" y="4525"/>
                    <a:pt x="12737" y="4916"/>
                    <a:pt x="12256" y="4916"/>
                  </a:cubicBezTo>
                  <a:lnTo>
                    <a:pt x="7343" y="4916"/>
                  </a:lnTo>
                  <a:cubicBezTo>
                    <a:pt x="6861" y="4916"/>
                    <a:pt x="6470" y="4525"/>
                    <a:pt x="6470" y="4042"/>
                  </a:cubicBezTo>
                  <a:cubicBezTo>
                    <a:pt x="6470" y="3551"/>
                    <a:pt x="6869" y="3169"/>
                    <a:pt x="7343" y="3169"/>
                  </a:cubicBezTo>
                  <a:lnTo>
                    <a:pt x="8151" y="3169"/>
                  </a:lnTo>
                  <a:cubicBezTo>
                    <a:pt x="8579" y="3169"/>
                    <a:pt x="8926" y="2833"/>
                    <a:pt x="8926" y="2405"/>
                  </a:cubicBezTo>
                  <a:cubicBezTo>
                    <a:pt x="8926" y="1922"/>
                    <a:pt x="9317" y="1531"/>
                    <a:pt x="9800" y="1531"/>
                  </a:cubicBezTo>
                  <a:close/>
                  <a:moveTo>
                    <a:pt x="17178" y="4806"/>
                  </a:moveTo>
                  <a:cubicBezTo>
                    <a:pt x="17649" y="4806"/>
                    <a:pt x="18051" y="5188"/>
                    <a:pt x="18051" y="5680"/>
                  </a:cubicBezTo>
                  <a:lnTo>
                    <a:pt x="18051" y="23768"/>
                  </a:lnTo>
                  <a:cubicBezTo>
                    <a:pt x="18051" y="24248"/>
                    <a:pt x="17660" y="24641"/>
                    <a:pt x="17178" y="24641"/>
                  </a:cubicBezTo>
                  <a:lnTo>
                    <a:pt x="2402" y="24641"/>
                  </a:lnTo>
                  <a:cubicBezTo>
                    <a:pt x="1920" y="24641"/>
                    <a:pt x="1529" y="24248"/>
                    <a:pt x="1529" y="23768"/>
                  </a:cubicBezTo>
                  <a:lnTo>
                    <a:pt x="1529" y="5680"/>
                  </a:lnTo>
                  <a:cubicBezTo>
                    <a:pt x="1529" y="5188"/>
                    <a:pt x="1928" y="4806"/>
                    <a:pt x="2402" y="4806"/>
                  </a:cubicBezTo>
                  <a:lnTo>
                    <a:pt x="5040" y="4806"/>
                  </a:lnTo>
                  <a:cubicBezTo>
                    <a:pt x="5367" y="5754"/>
                    <a:pt x="6269" y="6444"/>
                    <a:pt x="7324" y="6444"/>
                  </a:cubicBezTo>
                  <a:lnTo>
                    <a:pt x="12245" y="6444"/>
                  </a:lnTo>
                  <a:cubicBezTo>
                    <a:pt x="13293" y="6444"/>
                    <a:pt x="14210" y="5771"/>
                    <a:pt x="14529" y="4806"/>
                  </a:cubicBezTo>
                  <a:close/>
                  <a:moveTo>
                    <a:pt x="9808" y="1"/>
                  </a:moveTo>
                  <a:cubicBezTo>
                    <a:pt x="8850" y="1"/>
                    <a:pt x="7892" y="544"/>
                    <a:pt x="7525" y="1632"/>
                  </a:cubicBezTo>
                  <a:cubicBezTo>
                    <a:pt x="7477" y="1629"/>
                    <a:pt x="7429" y="1627"/>
                    <a:pt x="7381" y="1627"/>
                  </a:cubicBezTo>
                  <a:cubicBezTo>
                    <a:pt x="6336" y="1627"/>
                    <a:pt x="5381" y="2286"/>
                    <a:pt x="5059" y="3278"/>
                  </a:cubicBezTo>
                  <a:lnTo>
                    <a:pt x="2411" y="3278"/>
                  </a:lnTo>
                  <a:cubicBezTo>
                    <a:pt x="1109" y="3278"/>
                    <a:pt x="0" y="4324"/>
                    <a:pt x="0" y="5688"/>
                  </a:cubicBezTo>
                  <a:lnTo>
                    <a:pt x="0" y="23757"/>
                  </a:lnTo>
                  <a:cubicBezTo>
                    <a:pt x="0" y="25113"/>
                    <a:pt x="1109" y="26169"/>
                    <a:pt x="2411" y="26169"/>
                  </a:cubicBezTo>
                  <a:lnTo>
                    <a:pt x="17204" y="26169"/>
                  </a:lnTo>
                  <a:cubicBezTo>
                    <a:pt x="18505" y="26169"/>
                    <a:pt x="19614" y="25113"/>
                    <a:pt x="19614" y="23757"/>
                  </a:cubicBezTo>
                  <a:lnTo>
                    <a:pt x="19614" y="5688"/>
                  </a:lnTo>
                  <a:cubicBezTo>
                    <a:pt x="19614" y="4324"/>
                    <a:pt x="18505" y="3278"/>
                    <a:pt x="17204" y="3278"/>
                  </a:cubicBezTo>
                  <a:lnTo>
                    <a:pt x="14558" y="3278"/>
                  </a:lnTo>
                  <a:cubicBezTo>
                    <a:pt x="14236" y="2286"/>
                    <a:pt x="13281" y="1627"/>
                    <a:pt x="12236" y="1627"/>
                  </a:cubicBezTo>
                  <a:cubicBezTo>
                    <a:pt x="12188" y="1627"/>
                    <a:pt x="12140" y="1629"/>
                    <a:pt x="12092" y="1632"/>
                  </a:cubicBezTo>
                  <a:cubicBezTo>
                    <a:pt x="11723" y="544"/>
                    <a:pt x="10765" y="1"/>
                    <a:pt x="9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</p:grpSp>
      <p:sp>
        <p:nvSpPr>
          <p:cNvPr id="478" name="Google Shape;478;p14"/>
          <p:cNvSpPr txBox="1"/>
          <p:nvPr/>
        </p:nvSpPr>
        <p:spPr>
          <a:xfrm>
            <a:off x="4814047" y="2062162"/>
            <a:ext cx="501056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Hướng phát triển</a:t>
            </a:r>
            <a:endParaRPr sz="24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5"/>
          <p:cNvSpPr txBox="1">
            <a:spLocks noGrp="1"/>
          </p:cNvSpPr>
          <p:nvPr>
            <p:ph type="title"/>
          </p:nvPr>
        </p:nvSpPr>
        <p:spPr>
          <a:xfrm>
            <a:off x="1885047" y="2340012"/>
            <a:ext cx="8768000" cy="1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Lato"/>
              <a:buNone/>
            </a:pPr>
            <a:r>
              <a:rPr lang="en-US" sz="66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THANKS!</a:t>
            </a:r>
            <a:endParaRPr sz="66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"/>
          <p:cNvSpPr/>
          <p:nvPr/>
        </p:nvSpPr>
        <p:spPr>
          <a:xfrm>
            <a:off x="2785110" y="-4297898"/>
            <a:ext cx="6621780" cy="6621780"/>
          </a:xfrm>
          <a:prstGeom prst="flowChartConnector">
            <a:avLst/>
          </a:prstGeom>
          <a:gradFill>
            <a:gsLst>
              <a:gs pos="0">
                <a:srgbClr val="A5A5A5">
                  <a:alpha val="68627"/>
                </a:srgbClr>
              </a:gs>
              <a:gs pos="100000">
                <a:srgbClr val="A5A5A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126" name="Google Shape;126;p2"/>
          <p:cNvGrpSpPr/>
          <p:nvPr/>
        </p:nvGrpSpPr>
        <p:grpSpPr>
          <a:xfrm>
            <a:off x="4814946" y="3872930"/>
            <a:ext cx="1319155" cy="1530220"/>
            <a:chOff x="4814946" y="3872930"/>
            <a:chExt cx="1319155" cy="1530220"/>
          </a:xfrm>
        </p:grpSpPr>
        <p:sp>
          <p:nvSpPr>
            <p:cNvPr id="127" name="Google Shape;127;p2"/>
            <p:cNvSpPr/>
            <p:nvPr/>
          </p:nvSpPr>
          <p:spPr>
            <a:xfrm rot="-5400000">
              <a:off x="4709413" y="3978463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128" name="Google Shape;128;p2" descr="Pinch Zoom In with solid fill">
              <a:hlinkClick r:id="rId3" action="ppaction://hlinksldjump"/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017323" y="4180840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9" name="Google Shape;129;p2"/>
          <p:cNvGrpSpPr/>
          <p:nvPr/>
        </p:nvGrpSpPr>
        <p:grpSpPr>
          <a:xfrm>
            <a:off x="6134101" y="3862769"/>
            <a:ext cx="1319155" cy="1530220"/>
            <a:chOff x="6134101" y="3862769"/>
            <a:chExt cx="1319155" cy="1530220"/>
          </a:xfrm>
        </p:grpSpPr>
        <p:sp>
          <p:nvSpPr>
            <p:cNvPr id="130" name="Google Shape;130;p2"/>
            <p:cNvSpPr/>
            <p:nvPr/>
          </p:nvSpPr>
          <p:spPr>
            <a:xfrm rot="-5400000">
              <a:off x="6028568" y="3968302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7894B8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131" name="Google Shape;131;p2" descr="Storytelling with solid fill">
              <a:hlinkClick r:id="rId5" action="ppaction://hlinksldjump"/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336478" y="4170679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2" name="Google Shape;132;p2"/>
          <p:cNvGrpSpPr/>
          <p:nvPr/>
        </p:nvGrpSpPr>
        <p:grpSpPr>
          <a:xfrm>
            <a:off x="6804143" y="2663890"/>
            <a:ext cx="1319155" cy="1530220"/>
            <a:chOff x="6804143" y="2663890"/>
            <a:chExt cx="1319155" cy="1530220"/>
          </a:xfrm>
        </p:grpSpPr>
        <p:sp>
          <p:nvSpPr>
            <p:cNvPr id="133" name="Google Shape;133;p2"/>
            <p:cNvSpPr/>
            <p:nvPr/>
          </p:nvSpPr>
          <p:spPr>
            <a:xfrm rot="-5400000">
              <a:off x="6698610" y="2769422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134" name="Google Shape;134;p2" descr="Blueprint outline">
              <a:hlinkClick r:id="rId5" action="ppaction://hlinksldjump"/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7006520" y="2971799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5" name="Google Shape;135;p2"/>
          <p:cNvGrpSpPr/>
          <p:nvPr/>
        </p:nvGrpSpPr>
        <p:grpSpPr>
          <a:xfrm>
            <a:off x="6296841" y="1512109"/>
            <a:ext cx="1132845" cy="1314100"/>
            <a:chOff x="6296842" y="1512109"/>
            <a:chExt cx="1132845" cy="1314100"/>
          </a:xfrm>
        </p:grpSpPr>
        <p:sp>
          <p:nvSpPr>
            <p:cNvPr id="136" name="Google Shape;136;p2"/>
            <p:cNvSpPr/>
            <p:nvPr/>
          </p:nvSpPr>
          <p:spPr>
            <a:xfrm rot="-5400000">
              <a:off x="6206214" y="1602736"/>
              <a:ext cx="1314100" cy="113284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38100" cap="flat" cmpd="sng">
              <a:solidFill>
                <a:srgbClr val="44CCAA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137" name="Google Shape;137;p2" descr="Presentation with org chart with solid fill">
              <a:hlinkClick r:id="rId8" action="ppaction://hlinksldjump"/>
            </p:cNvPr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6406064" y="1711958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8" name="Google Shape;138;p2"/>
          <p:cNvGrpSpPr/>
          <p:nvPr/>
        </p:nvGrpSpPr>
        <p:grpSpPr>
          <a:xfrm>
            <a:off x="4825966" y="1454850"/>
            <a:ext cx="1319155" cy="1530220"/>
            <a:chOff x="4825966" y="1454850"/>
            <a:chExt cx="1319155" cy="1530220"/>
          </a:xfrm>
        </p:grpSpPr>
        <p:sp>
          <p:nvSpPr>
            <p:cNvPr id="139" name="Google Shape;139;p2"/>
            <p:cNvSpPr/>
            <p:nvPr/>
          </p:nvSpPr>
          <p:spPr>
            <a:xfrm rot="-5400000">
              <a:off x="4720433" y="1560382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140" name="Google Shape;140;p2" descr="Chat with solid fill">
              <a:hlinkClick r:id="rId10" action="ppaction://hlinksldjump"/>
            </p:cNvPr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5017548" y="1762759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1" name="Google Shape;141;p2"/>
          <p:cNvGrpSpPr/>
          <p:nvPr/>
        </p:nvGrpSpPr>
        <p:grpSpPr>
          <a:xfrm>
            <a:off x="4156229" y="2663889"/>
            <a:ext cx="1319155" cy="1530220"/>
            <a:chOff x="4156229" y="2663889"/>
            <a:chExt cx="1319155" cy="1530220"/>
          </a:xfrm>
        </p:grpSpPr>
        <p:sp>
          <p:nvSpPr>
            <p:cNvPr id="142" name="Google Shape;142;p2"/>
            <p:cNvSpPr/>
            <p:nvPr/>
          </p:nvSpPr>
          <p:spPr>
            <a:xfrm rot="-5400000">
              <a:off x="4050696" y="2769421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143" name="Google Shape;143;p2" descr="Shredder with solid fill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4358606" y="2971798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2"/>
          <p:cNvGrpSpPr/>
          <p:nvPr/>
        </p:nvGrpSpPr>
        <p:grpSpPr>
          <a:xfrm>
            <a:off x="374412" y="1595059"/>
            <a:ext cx="4643136" cy="624900"/>
            <a:chOff x="1158240" y="1595059"/>
            <a:chExt cx="3859308" cy="624900"/>
          </a:xfrm>
        </p:grpSpPr>
        <p:cxnSp>
          <p:nvCxnSpPr>
            <p:cNvPr id="145" name="Google Shape;145;p2"/>
            <p:cNvCxnSpPr>
              <a:stCxn id="140" idx="1"/>
            </p:cNvCxnSpPr>
            <p:nvPr/>
          </p:nvCxnSpPr>
          <p:spPr>
            <a:xfrm rot="10800000">
              <a:off x="4469748" y="1595059"/>
              <a:ext cx="547800" cy="624900"/>
            </a:xfrm>
            <a:prstGeom prst="straightConnector1">
              <a:avLst/>
            </a:prstGeom>
            <a:noFill/>
            <a:ln w="25400" cap="flat" cmpd="sng">
              <a:solidFill>
                <a:srgbClr val="7894B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6" name="Google Shape;146;p2"/>
            <p:cNvCxnSpPr/>
            <p:nvPr/>
          </p:nvCxnSpPr>
          <p:spPr>
            <a:xfrm rot="10800000">
              <a:off x="1158240" y="1595120"/>
              <a:ext cx="3322320" cy="0"/>
            </a:xfrm>
            <a:prstGeom prst="straightConnector1">
              <a:avLst/>
            </a:prstGeom>
            <a:noFill/>
            <a:ln w="25400" cap="flat" cmpd="sng">
              <a:solidFill>
                <a:srgbClr val="7894B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47" name="Google Shape;147;p2"/>
          <p:cNvGrpSpPr/>
          <p:nvPr/>
        </p:nvGrpSpPr>
        <p:grpSpPr>
          <a:xfrm rot="10800000" flipH="1">
            <a:off x="374412" y="5100890"/>
            <a:ext cx="5040065" cy="624839"/>
            <a:chOff x="1158240" y="1595120"/>
            <a:chExt cx="3870103" cy="624839"/>
          </a:xfrm>
        </p:grpSpPr>
        <p:cxnSp>
          <p:nvCxnSpPr>
            <p:cNvPr id="148" name="Google Shape;148;p2"/>
            <p:cNvCxnSpPr/>
            <p:nvPr/>
          </p:nvCxnSpPr>
          <p:spPr>
            <a:xfrm rot="10800000">
              <a:off x="4480560" y="1595120"/>
              <a:ext cx="547783" cy="624839"/>
            </a:xfrm>
            <a:prstGeom prst="straightConnector1">
              <a:avLst/>
            </a:prstGeom>
            <a:noFill/>
            <a:ln w="25400" cap="flat" cmpd="sng">
              <a:solidFill>
                <a:srgbClr val="7894B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9" name="Google Shape;149;p2"/>
            <p:cNvCxnSpPr/>
            <p:nvPr/>
          </p:nvCxnSpPr>
          <p:spPr>
            <a:xfrm rot="10800000">
              <a:off x="1158240" y="1595120"/>
              <a:ext cx="3322320" cy="0"/>
            </a:xfrm>
            <a:prstGeom prst="straightConnector1">
              <a:avLst/>
            </a:prstGeom>
            <a:noFill/>
            <a:ln w="25400" cap="flat" cmpd="sng">
              <a:solidFill>
                <a:srgbClr val="7894B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0" name="Google Shape;150;p2"/>
          <p:cNvGrpSpPr/>
          <p:nvPr/>
        </p:nvGrpSpPr>
        <p:grpSpPr>
          <a:xfrm flipH="1">
            <a:off x="7250877" y="1444361"/>
            <a:ext cx="4715845" cy="624839"/>
            <a:chOff x="1158240" y="1595120"/>
            <a:chExt cx="3870103" cy="624839"/>
          </a:xfrm>
        </p:grpSpPr>
        <p:cxnSp>
          <p:nvCxnSpPr>
            <p:cNvPr id="151" name="Google Shape;151;p2"/>
            <p:cNvCxnSpPr/>
            <p:nvPr/>
          </p:nvCxnSpPr>
          <p:spPr>
            <a:xfrm rot="10800000">
              <a:off x="4480560" y="1595120"/>
              <a:ext cx="547783" cy="624839"/>
            </a:xfrm>
            <a:prstGeom prst="straightConnector1">
              <a:avLst/>
            </a:prstGeom>
            <a:noFill/>
            <a:ln w="25400" cap="flat" cmpd="sng">
              <a:solidFill>
                <a:srgbClr val="7894B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2" name="Google Shape;152;p2"/>
            <p:cNvCxnSpPr/>
            <p:nvPr/>
          </p:nvCxnSpPr>
          <p:spPr>
            <a:xfrm rot="10800000">
              <a:off x="1158240" y="1595120"/>
              <a:ext cx="3322320" cy="0"/>
            </a:xfrm>
            <a:prstGeom prst="straightConnector1">
              <a:avLst/>
            </a:prstGeom>
            <a:noFill/>
            <a:ln w="25400" cap="flat" cmpd="sng">
              <a:solidFill>
                <a:srgbClr val="7894B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3" name="Google Shape;153;p2"/>
          <p:cNvGrpSpPr/>
          <p:nvPr/>
        </p:nvGrpSpPr>
        <p:grpSpPr>
          <a:xfrm>
            <a:off x="5474523" y="2663890"/>
            <a:ext cx="1319155" cy="1530220"/>
            <a:chOff x="5474523" y="2663890"/>
            <a:chExt cx="1319155" cy="1530220"/>
          </a:xfrm>
        </p:grpSpPr>
        <p:sp>
          <p:nvSpPr>
            <p:cNvPr id="154" name="Google Shape;154;p2"/>
            <p:cNvSpPr txBox="1"/>
            <p:nvPr/>
          </p:nvSpPr>
          <p:spPr>
            <a:xfrm>
              <a:off x="5567677" y="2951946"/>
              <a:ext cx="1132846" cy="9541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>
                  <a:solidFill>
                    <a:srgbClr val="44CCAA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MỤC LỤC</a:t>
              </a: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 rot="-5400000">
              <a:off x="5368990" y="2769422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</p:grpSp>
      <p:sp>
        <p:nvSpPr>
          <p:cNvPr id="156" name="Google Shape;156;p2"/>
          <p:cNvSpPr txBox="1"/>
          <p:nvPr/>
        </p:nvSpPr>
        <p:spPr>
          <a:xfrm>
            <a:off x="7655633" y="972903"/>
            <a:ext cx="471584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3. NHẬN DIỆN HÀNH VI</a:t>
            </a:r>
            <a:endParaRPr sz="24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157" name="Google Shape;157;p2"/>
          <p:cNvSpPr txBox="1"/>
          <p:nvPr/>
        </p:nvSpPr>
        <p:spPr>
          <a:xfrm>
            <a:off x="374412" y="5211806"/>
            <a:ext cx="464291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2.  CƠ SỞ LÝ THUYẾT</a:t>
            </a:r>
            <a:endParaRPr sz="24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257772" y="995629"/>
            <a:ext cx="427859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18034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1. TỔNG QUAN VỀ ĐỀ TÀI</a:t>
            </a:r>
            <a:endParaRPr sz="24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grpSp>
        <p:nvGrpSpPr>
          <p:cNvPr id="159" name="Google Shape;159;p2"/>
          <p:cNvGrpSpPr/>
          <p:nvPr/>
        </p:nvGrpSpPr>
        <p:grpSpPr>
          <a:xfrm rot="10800000">
            <a:off x="7207884" y="4917439"/>
            <a:ext cx="4758837" cy="624839"/>
            <a:chOff x="1158240" y="1595120"/>
            <a:chExt cx="3859308" cy="624839"/>
          </a:xfrm>
        </p:grpSpPr>
        <p:cxnSp>
          <p:nvCxnSpPr>
            <p:cNvPr id="160" name="Google Shape;160;p2"/>
            <p:cNvCxnSpPr/>
            <p:nvPr/>
          </p:nvCxnSpPr>
          <p:spPr>
            <a:xfrm rot="10800000">
              <a:off x="4469765" y="1595120"/>
              <a:ext cx="547783" cy="624839"/>
            </a:xfrm>
            <a:prstGeom prst="straightConnector1">
              <a:avLst/>
            </a:prstGeom>
            <a:noFill/>
            <a:ln w="25400" cap="flat" cmpd="sng">
              <a:solidFill>
                <a:srgbClr val="7894B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1" name="Google Shape;161;p2"/>
            <p:cNvCxnSpPr/>
            <p:nvPr/>
          </p:nvCxnSpPr>
          <p:spPr>
            <a:xfrm rot="10800000">
              <a:off x="1158240" y="1595120"/>
              <a:ext cx="3322320" cy="0"/>
            </a:xfrm>
            <a:prstGeom prst="straightConnector1">
              <a:avLst/>
            </a:prstGeom>
            <a:noFill/>
            <a:ln w="25400" cap="flat" cmpd="sng">
              <a:solidFill>
                <a:srgbClr val="7894B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62" name="Google Shape;162;p2"/>
          <p:cNvSpPr txBox="1"/>
          <p:nvPr/>
        </p:nvSpPr>
        <p:spPr>
          <a:xfrm>
            <a:off x="7545613" y="4928685"/>
            <a:ext cx="453636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18034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4. KẾT QUẢ THỰC NGHIỆM</a:t>
            </a:r>
            <a:endParaRPr sz="24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"/>
          <p:cNvSpPr/>
          <p:nvPr/>
        </p:nvSpPr>
        <p:spPr>
          <a:xfrm>
            <a:off x="7614008" y="1357521"/>
            <a:ext cx="4318000" cy="6134830"/>
          </a:xfrm>
          <a:prstGeom prst="roundRect">
            <a:avLst>
              <a:gd name="adj" fmla="val 16667"/>
            </a:avLst>
          </a:prstGeom>
          <a:solidFill>
            <a:srgbClr val="14285A">
              <a:alpha val="5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168" name="Google Shape;168;p3"/>
          <p:cNvGrpSpPr/>
          <p:nvPr/>
        </p:nvGrpSpPr>
        <p:grpSpPr>
          <a:xfrm>
            <a:off x="617676" y="650240"/>
            <a:ext cx="874164" cy="1014030"/>
            <a:chOff x="4825966" y="1454850"/>
            <a:chExt cx="1319155" cy="1530220"/>
          </a:xfrm>
        </p:grpSpPr>
        <p:sp>
          <p:nvSpPr>
            <p:cNvPr id="169" name="Google Shape;169;p3"/>
            <p:cNvSpPr/>
            <p:nvPr/>
          </p:nvSpPr>
          <p:spPr>
            <a:xfrm rot="-5400000">
              <a:off x="4720433" y="1560382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170" name="Google Shape;170;p3" descr="Chat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28343" y="1762759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1" name="Google Shape;171;p3"/>
          <p:cNvSpPr txBox="1"/>
          <p:nvPr/>
        </p:nvSpPr>
        <p:spPr>
          <a:xfrm>
            <a:off x="1399760" y="561476"/>
            <a:ext cx="4919346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18034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1. TỔNG QUAN VỀ ĐỀ TÀI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cxnSp>
        <p:nvCxnSpPr>
          <p:cNvPr id="172" name="Google Shape;172;p3"/>
          <p:cNvCxnSpPr/>
          <p:nvPr/>
        </p:nvCxnSpPr>
        <p:spPr>
          <a:xfrm>
            <a:off x="1717040" y="1303020"/>
            <a:ext cx="4280348" cy="0"/>
          </a:xfrm>
          <a:prstGeom prst="straightConnector1">
            <a:avLst/>
          </a:prstGeom>
          <a:noFill/>
          <a:ln w="28575" cap="flat" cmpd="sng">
            <a:solidFill>
              <a:srgbClr val="7894B8"/>
            </a:solidFill>
            <a:prstDash val="dash"/>
            <a:miter lim="800000"/>
            <a:headEnd type="none" w="sm" len="sm"/>
            <a:tailEnd type="none" w="sm" len="sm"/>
          </a:ln>
        </p:spPr>
      </p:cxnSp>
      <p:pic>
        <p:nvPicPr>
          <p:cNvPr id="173" name="Google Shape;173;p3" descr="Ảnh có chứa bánh, bàn&#10;&#10;Mô tả được tạo tự độ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8736" y="2511152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"/>
          <p:cNvSpPr/>
          <p:nvPr/>
        </p:nvSpPr>
        <p:spPr>
          <a:xfrm>
            <a:off x="7256324" y="1078766"/>
            <a:ext cx="4318000" cy="6134830"/>
          </a:xfrm>
          <a:prstGeom prst="roundRect">
            <a:avLst>
              <a:gd name="adj" fmla="val 16667"/>
            </a:avLst>
          </a:prstGeom>
          <a:solidFill>
            <a:srgbClr val="293C7E">
              <a:alpha val="7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75" name="Google Shape;175;p3"/>
          <p:cNvSpPr/>
          <p:nvPr/>
        </p:nvSpPr>
        <p:spPr>
          <a:xfrm>
            <a:off x="6898640" y="800011"/>
            <a:ext cx="4318000" cy="6134830"/>
          </a:xfrm>
          <a:prstGeom prst="roundRect">
            <a:avLst>
              <a:gd name="adj" fmla="val 16667"/>
            </a:avLst>
          </a:prstGeom>
          <a:solidFill>
            <a:srgbClr val="3A4FAB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76" name="Google Shape;176;p3"/>
          <p:cNvSpPr/>
          <p:nvPr/>
        </p:nvSpPr>
        <p:spPr>
          <a:xfrm>
            <a:off x="6654800" y="723170"/>
            <a:ext cx="4318000" cy="6134830"/>
          </a:xfrm>
          <a:prstGeom prst="roundRect">
            <a:avLst>
              <a:gd name="adj" fmla="val 16667"/>
            </a:avLst>
          </a:prstGeom>
          <a:solidFill>
            <a:srgbClr val="526A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77" name="Google Shape;177;p3"/>
          <p:cNvSpPr/>
          <p:nvPr/>
        </p:nvSpPr>
        <p:spPr>
          <a:xfrm flipH="1">
            <a:off x="1491841" y="5008880"/>
            <a:ext cx="10694167" cy="1849120"/>
          </a:xfrm>
          <a:custGeom>
            <a:avLst/>
            <a:gdLst/>
            <a:ahLst/>
            <a:cxnLst/>
            <a:rect l="l" t="t" r="r" b="b"/>
            <a:pathLst>
              <a:path w="7817208" h="1849120" extrusionOk="0">
                <a:moveTo>
                  <a:pt x="0" y="1849120"/>
                </a:moveTo>
                <a:lnTo>
                  <a:pt x="0" y="0"/>
                </a:lnTo>
                <a:cubicBezTo>
                  <a:pt x="1853123" y="2983653"/>
                  <a:pt x="4934847" y="-2089573"/>
                  <a:pt x="7817208" y="1849120"/>
                </a:cubicBezTo>
                <a:lnTo>
                  <a:pt x="0" y="1849120"/>
                </a:lnTo>
                <a:close/>
              </a:path>
            </a:pathLst>
          </a:custGeom>
          <a:solidFill>
            <a:srgbClr val="091D40">
              <a:alpha val="5686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78" name="Google Shape;178;p3"/>
          <p:cNvSpPr/>
          <p:nvPr/>
        </p:nvSpPr>
        <p:spPr>
          <a:xfrm flipH="1">
            <a:off x="4368800" y="5008880"/>
            <a:ext cx="7817208" cy="1849120"/>
          </a:xfrm>
          <a:custGeom>
            <a:avLst/>
            <a:gdLst/>
            <a:ahLst/>
            <a:cxnLst/>
            <a:rect l="l" t="t" r="r" b="b"/>
            <a:pathLst>
              <a:path w="7817208" h="1849120" extrusionOk="0">
                <a:moveTo>
                  <a:pt x="0" y="1849120"/>
                </a:moveTo>
                <a:lnTo>
                  <a:pt x="0" y="0"/>
                </a:lnTo>
                <a:cubicBezTo>
                  <a:pt x="1762456" y="2333413"/>
                  <a:pt x="6095392" y="-1185333"/>
                  <a:pt x="7817208" y="1849120"/>
                </a:cubicBezTo>
                <a:lnTo>
                  <a:pt x="0" y="1849120"/>
                </a:lnTo>
                <a:close/>
              </a:path>
            </a:pathLst>
          </a:custGeom>
          <a:solidFill>
            <a:srgbClr val="195499">
              <a:alpha val="6588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79" name="Google Shape;179;p3"/>
          <p:cNvSpPr txBox="1"/>
          <p:nvPr/>
        </p:nvSpPr>
        <p:spPr>
          <a:xfrm>
            <a:off x="6828902" y="1028065"/>
            <a:ext cx="423354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Lí do chọn đề tài: 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Google Shape;180;p3">
            <a:hlinkClick r:id="rId5" action="ppaction://hlinksldjump"/>
          </p:cNvPr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81" name="Google Shape;181;p3"/>
          <p:cNvSpPr/>
          <p:nvPr/>
        </p:nvSpPr>
        <p:spPr>
          <a:xfrm>
            <a:off x="6738596" y="2451852"/>
            <a:ext cx="4150408" cy="1007106"/>
          </a:xfrm>
          <a:prstGeom prst="roundRect">
            <a:avLst>
              <a:gd name="adj" fmla="val 16667"/>
            </a:avLst>
          </a:prstGeom>
          <a:solidFill>
            <a:srgbClr val="526A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Ứng dụng của RNN vào các vấn đề như nhận diện đối tượng, phân loại đối tượng là rất tốt</a:t>
            </a: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182" name="Google Shape;182;p3"/>
          <p:cNvSpPr/>
          <p:nvPr/>
        </p:nvSpPr>
        <p:spPr>
          <a:xfrm>
            <a:off x="6738596" y="4146181"/>
            <a:ext cx="4150408" cy="1007106"/>
          </a:xfrm>
          <a:prstGeom prst="roundRect">
            <a:avLst>
              <a:gd name="adj" fmla="val 16667"/>
            </a:avLst>
          </a:prstGeom>
          <a:solidFill>
            <a:srgbClr val="526A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Trí tuệ nhân tạo đang phát triển.</a:t>
            </a: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"/>
          <p:cNvSpPr/>
          <p:nvPr/>
        </p:nvSpPr>
        <p:spPr>
          <a:xfrm>
            <a:off x="9714963" y="1577789"/>
            <a:ext cx="1691776" cy="1691776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88" name="Google Shape;188;p4"/>
          <p:cNvSpPr/>
          <p:nvPr/>
        </p:nvSpPr>
        <p:spPr>
          <a:xfrm>
            <a:off x="9842401" y="4069273"/>
            <a:ext cx="1426464" cy="1426464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89" name="Google Shape;189;p4"/>
          <p:cNvSpPr/>
          <p:nvPr/>
        </p:nvSpPr>
        <p:spPr>
          <a:xfrm>
            <a:off x="709222" y="4302297"/>
            <a:ext cx="1764792" cy="1764792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190" name="Google Shape;190;p4"/>
          <p:cNvGrpSpPr/>
          <p:nvPr/>
        </p:nvGrpSpPr>
        <p:grpSpPr>
          <a:xfrm>
            <a:off x="618865" y="642051"/>
            <a:ext cx="877824" cy="1014984"/>
            <a:chOff x="4814946" y="3872930"/>
            <a:chExt cx="1319155" cy="1530220"/>
          </a:xfrm>
        </p:grpSpPr>
        <p:sp>
          <p:nvSpPr>
            <p:cNvPr id="191" name="Google Shape;191;p4"/>
            <p:cNvSpPr/>
            <p:nvPr/>
          </p:nvSpPr>
          <p:spPr>
            <a:xfrm rot="-5400000">
              <a:off x="4709413" y="3978463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192" name="Google Shape;192;p4" descr="Pinch Zoom In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17323" y="4180840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3" name="Google Shape;193;p4"/>
          <p:cNvSpPr txBox="1"/>
          <p:nvPr/>
        </p:nvSpPr>
        <p:spPr>
          <a:xfrm>
            <a:off x="1550400" y="685447"/>
            <a:ext cx="585616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2. CÁC CÔNG NGHỆ SỬ DỤNG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cxnSp>
        <p:nvCxnSpPr>
          <p:cNvPr id="194" name="Google Shape;194;p4"/>
          <p:cNvCxnSpPr/>
          <p:nvPr/>
        </p:nvCxnSpPr>
        <p:spPr>
          <a:xfrm>
            <a:off x="1656080" y="1303020"/>
            <a:ext cx="5013661" cy="17298"/>
          </a:xfrm>
          <a:prstGeom prst="straightConnector1">
            <a:avLst/>
          </a:prstGeom>
          <a:noFill/>
          <a:ln w="28575" cap="flat" cmpd="sng">
            <a:solidFill>
              <a:srgbClr val="7894B8"/>
            </a:solidFill>
            <a:prstDash val="dash"/>
            <a:miter lim="800000"/>
            <a:headEnd type="none" w="sm" len="sm"/>
            <a:tailEnd type="none" w="sm" len="sm"/>
          </a:ln>
        </p:spPr>
      </p:cxnSp>
      <p:pic>
        <p:nvPicPr>
          <p:cNvPr id="195" name="Google Shape;195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37924" y="2379403"/>
            <a:ext cx="4316152" cy="32371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4"/>
          <p:cNvCxnSpPr/>
          <p:nvPr/>
        </p:nvCxnSpPr>
        <p:spPr>
          <a:xfrm rot="10800000" flipH="1">
            <a:off x="8034095" y="2560466"/>
            <a:ext cx="1699184" cy="344099"/>
          </a:xfrm>
          <a:prstGeom prst="straightConnector1">
            <a:avLst/>
          </a:prstGeom>
          <a:noFill/>
          <a:ln w="25400" cap="flat" cmpd="sng">
            <a:solidFill>
              <a:srgbClr val="F4ABC4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197" name="Google Shape;197;p4"/>
          <p:cNvSpPr txBox="1"/>
          <p:nvPr/>
        </p:nvSpPr>
        <p:spPr>
          <a:xfrm>
            <a:off x="9204375" y="1823205"/>
            <a:ext cx="234108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2. </a:t>
            </a:r>
            <a:endParaRPr lang="en-US" sz="24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PYCHARM</a:t>
            </a:r>
            <a:endParaRPr sz="2400" b="1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grpSp>
        <p:nvGrpSpPr>
          <p:cNvPr id="198" name="Google Shape;198;p4"/>
          <p:cNvGrpSpPr/>
          <p:nvPr/>
        </p:nvGrpSpPr>
        <p:grpSpPr>
          <a:xfrm flipH="1">
            <a:off x="8143128" y="4075301"/>
            <a:ext cx="3143670" cy="1426464"/>
            <a:chOff x="882243" y="2584781"/>
            <a:chExt cx="3143670" cy="1426464"/>
          </a:xfrm>
        </p:grpSpPr>
        <p:cxnSp>
          <p:nvCxnSpPr>
            <p:cNvPr id="199" name="Google Shape;199;p4"/>
            <p:cNvCxnSpPr/>
            <p:nvPr/>
          </p:nvCxnSpPr>
          <p:spPr>
            <a:xfrm rot="10800000">
              <a:off x="2326640" y="3291986"/>
              <a:ext cx="1699273" cy="0"/>
            </a:xfrm>
            <a:prstGeom prst="straightConnector1">
              <a:avLst/>
            </a:prstGeom>
            <a:noFill/>
            <a:ln w="25400" cap="flat" cmpd="sng">
              <a:solidFill>
                <a:srgbClr val="F4ABC4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sp>
          <p:nvSpPr>
            <p:cNvPr id="200" name="Google Shape;200;p4"/>
            <p:cNvSpPr txBox="1"/>
            <p:nvPr/>
          </p:nvSpPr>
          <p:spPr>
            <a:xfrm>
              <a:off x="888289" y="2876487"/>
              <a:ext cx="14224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3. Github</a:t>
              </a:r>
              <a:endParaRPr sz="24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882243" y="2584781"/>
              <a:ext cx="1422400" cy="1426464"/>
            </a:xfrm>
            <a:prstGeom prst="flowChartConnector">
              <a:avLst/>
            </a:prstGeom>
            <a:noFill/>
            <a:ln w="57150" cap="flat" cmpd="sng">
              <a:solidFill>
                <a:srgbClr val="F4ABC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</p:grpSp>
      <p:sp>
        <p:nvSpPr>
          <p:cNvPr id="202" name="Google Shape;202;p4"/>
          <p:cNvSpPr/>
          <p:nvPr/>
        </p:nvSpPr>
        <p:spPr>
          <a:xfrm>
            <a:off x="9748471" y="1577789"/>
            <a:ext cx="1686956" cy="1691776"/>
          </a:xfrm>
          <a:prstGeom prst="flowChartConnector">
            <a:avLst/>
          </a:prstGeom>
          <a:noFill/>
          <a:ln w="57150" cap="flat" cmpd="sng">
            <a:solidFill>
              <a:srgbClr val="F4ABC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203" name="Google Shape;203;p4"/>
          <p:cNvGrpSpPr/>
          <p:nvPr/>
        </p:nvGrpSpPr>
        <p:grpSpPr>
          <a:xfrm flipH="1">
            <a:off x="487280" y="4328529"/>
            <a:ext cx="3707913" cy="1764792"/>
            <a:chOff x="8169201" y="4930584"/>
            <a:chExt cx="3707913" cy="1764792"/>
          </a:xfrm>
        </p:grpSpPr>
        <p:cxnSp>
          <p:nvCxnSpPr>
            <p:cNvPr id="204" name="Google Shape;204;p4"/>
            <p:cNvCxnSpPr/>
            <p:nvPr/>
          </p:nvCxnSpPr>
          <p:spPr>
            <a:xfrm>
              <a:off x="8169201" y="5797577"/>
              <a:ext cx="1718156" cy="0"/>
            </a:xfrm>
            <a:prstGeom prst="straightConnector1">
              <a:avLst/>
            </a:prstGeom>
            <a:noFill/>
            <a:ln w="25400" cap="flat" cmpd="sng">
              <a:solidFill>
                <a:srgbClr val="F4ABC4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sp>
          <p:nvSpPr>
            <p:cNvPr id="205" name="Google Shape;205;p4"/>
            <p:cNvSpPr txBox="1"/>
            <p:nvPr/>
          </p:nvSpPr>
          <p:spPr>
            <a:xfrm>
              <a:off x="10064189" y="5326038"/>
              <a:ext cx="1812925" cy="830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1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i="0" u="none" strike="noStrike" cap="none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1. Python</a:t>
              </a:r>
              <a:endParaRPr sz="2400" b="1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9887357" y="4930584"/>
              <a:ext cx="1768654" cy="1764792"/>
            </a:xfrm>
            <a:prstGeom prst="flowChartConnector">
              <a:avLst/>
            </a:prstGeom>
            <a:noFill/>
            <a:ln w="57150" cap="flat" cmpd="sng">
              <a:solidFill>
                <a:srgbClr val="F4ABC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</p:grpSp>
      <p:sp>
        <p:nvSpPr>
          <p:cNvPr id="207" name="Google Shape;207;p4">
            <a:hlinkClick r:id="rId5" action="ppaction://hlinksldjump"/>
          </p:cNvPr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5"/>
          <p:cNvGrpSpPr/>
          <p:nvPr/>
        </p:nvGrpSpPr>
        <p:grpSpPr>
          <a:xfrm flipH="1">
            <a:off x="217361" y="4520360"/>
            <a:ext cx="4539365" cy="928988"/>
            <a:chOff x="7885912" y="5172738"/>
            <a:chExt cx="4249955" cy="783173"/>
          </a:xfrm>
        </p:grpSpPr>
        <p:grpSp>
          <p:nvGrpSpPr>
            <p:cNvPr id="213" name="Google Shape;213;p5"/>
            <p:cNvGrpSpPr/>
            <p:nvPr/>
          </p:nvGrpSpPr>
          <p:grpSpPr>
            <a:xfrm rot="10800000">
              <a:off x="7885912" y="5172738"/>
              <a:ext cx="2123138" cy="663128"/>
              <a:chOff x="922927" y="1556831"/>
              <a:chExt cx="4105416" cy="663128"/>
            </a:xfrm>
          </p:grpSpPr>
          <p:cxnSp>
            <p:nvCxnSpPr>
              <p:cNvPr id="214" name="Google Shape;214;p5"/>
              <p:cNvCxnSpPr/>
              <p:nvPr/>
            </p:nvCxnSpPr>
            <p:spPr>
              <a:xfrm rot="10800000">
                <a:off x="4480560" y="1595120"/>
                <a:ext cx="547783" cy="624839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15" name="Google Shape;215;p5"/>
              <p:cNvCxnSpPr/>
              <p:nvPr/>
            </p:nvCxnSpPr>
            <p:spPr>
              <a:xfrm rot="10800000">
                <a:off x="922927" y="1556831"/>
                <a:ext cx="3322321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216" name="Google Shape;216;p5"/>
            <p:cNvSpPr txBox="1"/>
            <p:nvPr/>
          </p:nvSpPr>
          <p:spPr>
            <a:xfrm>
              <a:off x="9754538" y="5566744"/>
              <a:ext cx="2381329" cy="3891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1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i="0" u="none" strike="noStrike" cap="none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1. Python</a:t>
              </a:r>
              <a:endParaRPr sz="2400" b="1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</p:grpSp>
      <p:sp>
        <p:nvSpPr>
          <p:cNvPr id="217" name="Google Shape;217;p5"/>
          <p:cNvSpPr/>
          <p:nvPr/>
        </p:nvSpPr>
        <p:spPr>
          <a:xfrm>
            <a:off x="917715" y="4498235"/>
            <a:ext cx="1699029" cy="1616238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218" name="Google Shape;218;p5"/>
          <p:cNvSpPr/>
          <p:nvPr/>
        </p:nvSpPr>
        <p:spPr>
          <a:xfrm>
            <a:off x="9744407" y="1470213"/>
            <a:ext cx="1433377" cy="1426463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19" name="Google Shape;219;p5"/>
          <p:cNvSpPr/>
          <p:nvPr/>
        </p:nvSpPr>
        <p:spPr>
          <a:xfrm>
            <a:off x="9733279" y="3588315"/>
            <a:ext cx="1426464" cy="1426464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220" name="Google Shape;220;p5"/>
          <p:cNvGrpSpPr/>
          <p:nvPr/>
        </p:nvGrpSpPr>
        <p:grpSpPr>
          <a:xfrm>
            <a:off x="637965" y="257187"/>
            <a:ext cx="877824" cy="1014984"/>
            <a:chOff x="4814946" y="3872930"/>
            <a:chExt cx="1319155" cy="1530220"/>
          </a:xfrm>
        </p:grpSpPr>
        <p:sp>
          <p:nvSpPr>
            <p:cNvPr id="221" name="Google Shape;221;p5"/>
            <p:cNvSpPr/>
            <p:nvPr/>
          </p:nvSpPr>
          <p:spPr>
            <a:xfrm rot="-5400000">
              <a:off x="4709413" y="3978463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222" name="Google Shape;222;p5" descr="Pinch Zoom In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17323" y="4180840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3" name="Google Shape;223;p5"/>
          <p:cNvSpPr txBox="1"/>
          <p:nvPr/>
        </p:nvSpPr>
        <p:spPr>
          <a:xfrm>
            <a:off x="1515789" y="416815"/>
            <a:ext cx="595557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2. CÁC CÔNG NGHỆ SỬ DỤNG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cxnSp>
        <p:nvCxnSpPr>
          <p:cNvPr id="224" name="Google Shape;224;p5"/>
          <p:cNvCxnSpPr/>
          <p:nvPr/>
        </p:nvCxnSpPr>
        <p:spPr>
          <a:xfrm>
            <a:off x="1655120" y="978289"/>
            <a:ext cx="5077374" cy="0"/>
          </a:xfrm>
          <a:prstGeom prst="straightConnector1">
            <a:avLst/>
          </a:prstGeom>
          <a:noFill/>
          <a:ln w="28575" cap="flat" cmpd="sng">
            <a:solidFill>
              <a:srgbClr val="7894B8"/>
            </a:solidFill>
            <a:prstDash val="dash"/>
            <a:miter lim="800000"/>
            <a:headEnd type="none" w="sm" len="sm"/>
            <a:tailEnd type="none" w="sm" len="sm"/>
          </a:ln>
        </p:spPr>
      </p:cxnSp>
      <p:pic>
        <p:nvPicPr>
          <p:cNvPr id="225" name="Google Shape;22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37924" y="2379403"/>
            <a:ext cx="4316152" cy="32371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" name="Google Shape;226;p5"/>
          <p:cNvGrpSpPr/>
          <p:nvPr/>
        </p:nvGrpSpPr>
        <p:grpSpPr>
          <a:xfrm flipH="1">
            <a:off x="7716121" y="2397690"/>
            <a:ext cx="2052321" cy="624839"/>
            <a:chOff x="1158240" y="1595120"/>
            <a:chExt cx="3870103" cy="624839"/>
          </a:xfrm>
        </p:grpSpPr>
        <p:cxnSp>
          <p:nvCxnSpPr>
            <p:cNvPr id="227" name="Google Shape;227;p5"/>
            <p:cNvCxnSpPr/>
            <p:nvPr/>
          </p:nvCxnSpPr>
          <p:spPr>
            <a:xfrm rot="10800000">
              <a:off x="4480560" y="1595120"/>
              <a:ext cx="547783" cy="624839"/>
            </a:xfrm>
            <a:prstGeom prst="straightConnector1">
              <a:avLst/>
            </a:prstGeom>
            <a:noFill/>
            <a:ln w="25400" cap="flat" cmpd="sng">
              <a:solidFill>
                <a:srgbClr val="F4ABC4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cxnSp>
          <p:nvCxnSpPr>
            <p:cNvPr id="228" name="Google Shape;228;p5"/>
            <p:cNvCxnSpPr/>
            <p:nvPr/>
          </p:nvCxnSpPr>
          <p:spPr>
            <a:xfrm rot="10800000">
              <a:off x="1158240" y="1595120"/>
              <a:ext cx="3322320" cy="0"/>
            </a:xfrm>
            <a:prstGeom prst="straightConnector1">
              <a:avLst/>
            </a:prstGeom>
            <a:noFill/>
            <a:ln w="25400" cap="flat" cmpd="sng">
              <a:solidFill>
                <a:srgbClr val="F4ABC4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29" name="Google Shape;229;p5"/>
          <p:cNvSpPr txBox="1"/>
          <p:nvPr/>
        </p:nvSpPr>
        <p:spPr>
          <a:xfrm>
            <a:off x="9288119" y="1906587"/>
            <a:ext cx="193726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PyCharm</a:t>
            </a:r>
            <a:endParaRPr sz="2400" b="1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grpSp>
        <p:nvGrpSpPr>
          <p:cNvPr id="230" name="Google Shape;230;p5"/>
          <p:cNvGrpSpPr/>
          <p:nvPr/>
        </p:nvGrpSpPr>
        <p:grpSpPr>
          <a:xfrm flipH="1">
            <a:off x="7753920" y="3571502"/>
            <a:ext cx="3423845" cy="1426464"/>
            <a:chOff x="882243" y="2584781"/>
            <a:chExt cx="3423845" cy="1426464"/>
          </a:xfrm>
        </p:grpSpPr>
        <p:grpSp>
          <p:nvGrpSpPr>
            <p:cNvPr id="231" name="Google Shape;231;p5"/>
            <p:cNvGrpSpPr/>
            <p:nvPr/>
          </p:nvGrpSpPr>
          <p:grpSpPr>
            <a:xfrm>
              <a:off x="2326640" y="3291986"/>
              <a:ext cx="1979448" cy="624839"/>
              <a:chOff x="1158240" y="1595120"/>
              <a:chExt cx="3870103" cy="624839"/>
            </a:xfrm>
          </p:grpSpPr>
          <p:cxnSp>
            <p:nvCxnSpPr>
              <p:cNvPr id="232" name="Google Shape;232;p5"/>
              <p:cNvCxnSpPr/>
              <p:nvPr/>
            </p:nvCxnSpPr>
            <p:spPr>
              <a:xfrm rot="10800000">
                <a:off x="4480560" y="1595120"/>
                <a:ext cx="547783" cy="624839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33" name="Google Shape;233;p5"/>
              <p:cNvCxnSpPr/>
              <p:nvPr/>
            </p:nvCxnSpPr>
            <p:spPr>
              <a:xfrm rot="10800000">
                <a:off x="1158240" y="1595120"/>
                <a:ext cx="3322320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234" name="Google Shape;234;p5"/>
            <p:cNvSpPr txBox="1"/>
            <p:nvPr/>
          </p:nvSpPr>
          <p:spPr>
            <a:xfrm>
              <a:off x="891254" y="3061153"/>
              <a:ext cx="14224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 Github</a:t>
              </a:r>
              <a:endParaRPr sz="24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882243" y="2584781"/>
              <a:ext cx="1422400" cy="1426464"/>
            </a:xfrm>
            <a:prstGeom prst="flowChartConnector">
              <a:avLst/>
            </a:prstGeom>
            <a:noFill/>
            <a:ln w="57150" cap="flat" cmpd="sng">
              <a:solidFill>
                <a:srgbClr val="F4ABC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</p:grpSp>
      <p:sp>
        <p:nvSpPr>
          <p:cNvPr id="236" name="Google Shape;236;p5"/>
          <p:cNvSpPr/>
          <p:nvPr/>
        </p:nvSpPr>
        <p:spPr>
          <a:xfrm>
            <a:off x="9748471" y="1470214"/>
            <a:ext cx="1429294" cy="1426463"/>
          </a:xfrm>
          <a:prstGeom prst="flowChartConnector">
            <a:avLst/>
          </a:prstGeom>
          <a:noFill/>
          <a:ln w="57150" cap="flat" cmpd="sng">
            <a:solidFill>
              <a:srgbClr val="F4ABC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37" name="Google Shape;237;p5">
            <a:hlinkClick r:id="rId5" action="ppaction://hlinksldjump"/>
          </p:cNvPr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238" name="Google Shape;238;p5"/>
          <p:cNvGrpSpPr/>
          <p:nvPr/>
        </p:nvGrpSpPr>
        <p:grpSpPr>
          <a:xfrm flipH="1">
            <a:off x="-1117637" y="3175102"/>
            <a:ext cx="3723690" cy="2895822"/>
            <a:chOff x="1179766" y="3291986"/>
            <a:chExt cx="3126321" cy="2555803"/>
          </a:xfrm>
        </p:grpSpPr>
        <p:grpSp>
          <p:nvGrpSpPr>
            <p:cNvPr id="239" name="Google Shape;239;p5"/>
            <p:cNvGrpSpPr/>
            <p:nvPr/>
          </p:nvGrpSpPr>
          <p:grpSpPr>
            <a:xfrm>
              <a:off x="3779167" y="3291986"/>
              <a:ext cx="526920" cy="624839"/>
              <a:chOff x="3998139" y="1595120"/>
              <a:chExt cx="1030204" cy="624839"/>
            </a:xfrm>
          </p:grpSpPr>
          <p:cxnSp>
            <p:nvCxnSpPr>
              <p:cNvPr id="240" name="Google Shape;240;p5"/>
              <p:cNvCxnSpPr/>
              <p:nvPr/>
            </p:nvCxnSpPr>
            <p:spPr>
              <a:xfrm rot="10800000">
                <a:off x="4480560" y="1595120"/>
                <a:ext cx="547783" cy="624839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41" name="Google Shape;241;p5"/>
              <p:cNvCxnSpPr/>
              <p:nvPr/>
            </p:nvCxnSpPr>
            <p:spPr>
              <a:xfrm flipH="1">
                <a:off x="3998139" y="1595120"/>
                <a:ext cx="482422" cy="202606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242" name="Google Shape;242;p5"/>
            <p:cNvSpPr/>
            <p:nvPr/>
          </p:nvSpPr>
          <p:spPr>
            <a:xfrm>
              <a:off x="1179766" y="4421325"/>
              <a:ext cx="1422400" cy="1426464"/>
            </a:xfrm>
            <a:prstGeom prst="flowChartConnector">
              <a:avLst/>
            </a:prstGeom>
            <a:noFill/>
            <a:ln w="57150" cap="flat" cmpd="sng">
              <a:solidFill>
                <a:srgbClr val="F4ABC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</p:grpSp>
      <p:sp>
        <p:nvSpPr>
          <p:cNvPr id="243" name="Google Shape;243;p5"/>
          <p:cNvSpPr/>
          <p:nvPr/>
        </p:nvSpPr>
        <p:spPr>
          <a:xfrm>
            <a:off x="3384809" y="1095308"/>
            <a:ext cx="5637331" cy="5637331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44" name="Google Shape;244;p5"/>
          <p:cNvSpPr txBox="1"/>
          <p:nvPr/>
        </p:nvSpPr>
        <p:spPr>
          <a:xfrm>
            <a:off x="3816067" y="2018508"/>
            <a:ext cx="5536197" cy="4031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1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                   Python</a:t>
            </a:r>
            <a:endParaRPr sz="24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800100" marR="0" lvl="1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Framework: Pytorch.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marR="0" lvl="1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Object Detection: LSTM model, Mediapipe.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marR="0" lvl="1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Thuật toán K-means</a:t>
            </a:r>
            <a:endParaRPr sz="24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457200" marR="0" lvl="1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pic>
        <p:nvPicPr>
          <p:cNvPr id="245" name="Google Shape;245;p5" descr="Python (programming language) - Wikipedia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854028" y="1339000"/>
            <a:ext cx="698892" cy="76587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5"/>
          <p:cNvSpPr txBox="1"/>
          <p:nvPr/>
        </p:nvSpPr>
        <p:spPr>
          <a:xfrm>
            <a:off x="1026481" y="4942236"/>
            <a:ext cx="1481496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Python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6"/>
          <p:cNvGrpSpPr/>
          <p:nvPr/>
        </p:nvGrpSpPr>
        <p:grpSpPr>
          <a:xfrm flipH="1">
            <a:off x="7680957" y="2560466"/>
            <a:ext cx="2396869" cy="624839"/>
            <a:chOff x="1158240" y="1595120"/>
            <a:chExt cx="3870103" cy="624839"/>
          </a:xfrm>
        </p:grpSpPr>
        <p:cxnSp>
          <p:nvCxnSpPr>
            <p:cNvPr id="252" name="Google Shape;252;p6"/>
            <p:cNvCxnSpPr/>
            <p:nvPr/>
          </p:nvCxnSpPr>
          <p:spPr>
            <a:xfrm rot="10800000">
              <a:off x="4480560" y="1595120"/>
              <a:ext cx="547783" cy="624839"/>
            </a:xfrm>
            <a:prstGeom prst="straightConnector1">
              <a:avLst/>
            </a:prstGeom>
            <a:noFill/>
            <a:ln w="25400" cap="flat" cmpd="sng">
              <a:solidFill>
                <a:srgbClr val="F4ABC4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3" name="Google Shape;253;p6"/>
            <p:cNvCxnSpPr/>
            <p:nvPr/>
          </p:nvCxnSpPr>
          <p:spPr>
            <a:xfrm rot="10800000">
              <a:off x="1158240" y="1595120"/>
              <a:ext cx="3322320" cy="0"/>
            </a:xfrm>
            <a:prstGeom prst="straightConnector1">
              <a:avLst/>
            </a:prstGeom>
            <a:noFill/>
            <a:ln w="25400" cap="flat" cmpd="sng">
              <a:solidFill>
                <a:srgbClr val="F4ABC4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54" name="Google Shape;254;p6"/>
          <p:cNvSpPr/>
          <p:nvPr/>
        </p:nvSpPr>
        <p:spPr>
          <a:xfrm>
            <a:off x="9870575" y="1351361"/>
            <a:ext cx="1853132" cy="1853132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9638479" y="4356592"/>
            <a:ext cx="1426464" cy="1426464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256" name="Google Shape;256;p6"/>
          <p:cNvGrpSpPr/>
          <p:nvPr/>
        </p:nvGrpSpPr>
        <p:grpSpPr>
          <a:xfrm>
            <a:off x="520633" y="319444"/>
            <a:ext cx="877824" cy="1014984"/>
            <a:chOff x="4814946" y="3872930"/>
            <a:chExt cx="1319155" cy="1530220"/>
          </a:xfrm>
        </p:grpSpPr>
        <p:sp>
          <p:nvSpPr>
            <p:cNvPr id="257" name="Google Shape;257;p6"/>
            <p:cNvSpPr/>
            <p:nvPr/>
          </p:nvSpPr>
          <p:spPr>
            <a:xfrm rot="-5400000">
              <a:off x="4709413" y="3978463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258" name="Google Shape;258;p6" descr="Pinch Zoom In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17323" y="4180840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9" name="Google Shape;259;p6"/>
          <p:cNvSpPr txBox="1"/>
          <p:nvPr/>
        </p:nvSpPr>
        <p:spPr>
          <a:xfrm>
            <a:off x="1398458" y="493208"/>
            <a:ext cx="583574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2. CÁC CÔNG NGHỆ SỬ DỤNG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cxnSp>
        <p:nvCxnSpPr>
          <p:cNvPr id="260" name="Google Shape;260;p6"/>
          <p:cNvCxnSpPr/>
          <p:nvPr/>
        </p:nvCxnSpPr>
        <p:spPr>
          <a:xfrm>
            <a:off x="1485750" y="1034310"/>
            <a:ext cx="4478020" cy="0"/>
          </a:xfrm>
          <a:prstGeom prst="straightConnector1">
            <a:avLst/>
          </a:prstGeom>
          <a:noFill/>
          <a:ln w="28575" cap="flat" cmpd="sng">
            <a:solidFill>
              <a:srgbClr val="7894B8"/>
            </a:solidFill>
            <a:prstDash val="dash"/>
            <a:miter lim="800000"/>
            <a:headEnd type="none" w="sm" len="sm"/>
            <a:tailEnd type="none" w="sm" len="sm"/>
          </a:ln>
        </p:spPr>
      </p:cxnSp>
      <p:pic>
        <p:nvPicPr>
          <p:cNvPr id="261" name="Google Shape;261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37924" y="2379403"/>
            <a:ext cx="4316152" cy="3237114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6"/>
          <p:cNvSpPr txBox="1"/>
          <p:nvPr/>
        </p:nvSpPr>
        <p:spPr>
          <a:xfrm>
            <a:off x="9616825" y="1854200"/>
            <a:ext cx="191034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1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PyCharm</a:t>
            </a:r>
            <a:endParaRPr sz="2400" b="1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grpSp>
        <p:nvGrpSpPr>
          <p:cNvPr id="263" name="Google Shape;263;p6"/>
          <p:cNvGrpSpPr/>
          <p:nvPr/>
        </p:nvGrpSpPr>
        <p:grpSpPr>
          <a:xfrm flipH="1">
            <a:off x="7615380" y="4356592"/>
            <a:ext cx="3423845" cy="1426464"/>
            <a:chOff x="882243" y="2584781"/>
            <a:chExt cx="3423845" cy="1426464"/>
          </a:xfrm>
        </p:grpSpPr>
        <p:grpSp>
          <p:nvGrpSpPr>
            <p:cNvPr id="264" name="Google Shape;264;p6"/>
            <p:cNvGrpSpPr/>
            <p:nvPr/>
          </p:nvGrpSpPr>
          <p:grpSpPr>
            <a:xfrm>
              <a:off x="2326640" y="3291986"/>
              <a:ext cx="1979448" cy="624839"/>
              <a:chOff x="1158240" y="1595120"/>
              <a:chExt cx="3870103" cy="624839"/>
            </a:xfrm>
          </p:grpSpPr>
          <p:cxnSp>
            <p:nvCxnSpPr>
              <p:cNvPr id="265" name="Google Shape;265;p6"/>
              <p:cNvCxnSpPr/>
              <p:nvPr/>
            </p:nvCxnSpPr>
            <p:spPr>
              <a:xfrm rot="10800000">
                <a:off x="4480560" y="1595120"/>
                <a:ext cx="547783" cy="624839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66" name="Google Shape;266;p6"/>
              <p:cNvCxnSpPr/>
              <p:nvPr/>
            </p:nvCxnSpPr>
            <p:spPr>
              <a:xfrm rot="10800000">
                <a:off x="1158240" y="1595120"/>
                <a:ext cx="3322320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267" name="Google Shape;267;p6"/>
            <p:cNvSpPr txBox="1"/>
            <p:nvPr/>
          </p:nvSpPr>
          <p:spPr>
            <a:xfrm>
              <a:off x="890457" y="3023245"/>
              <a:ext cx="14224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 Github</a:t>
              </a:r>
              <a:endParaRPr sz="24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882243" y="2584781"/>
              <a:ext cx="1422400" cy="1426464"/>
            </a:xfrm>
            <a:prstGeom prst="flowChartConnector">
              <a:avLst/>
            </a:prstGeom>
            <a:noFill/>
            <a:ln w="57150" cap="flat" cmpd="sng">
              <a:solidFill>
                <a:srgbClr val="F4ABC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</p:grpSp>
      <p:sp>
        <p:nvSpPr>
          <p:cNvPr id="269" name="Google Shape;269;p6"/>
          <p:cNvSpPr/>
          <p:nvPr/>
        </p:nvSpPr>
        <p:spPr>
          <a:xfrm>
            <a:off x="741630" y="4328529"/>
            <a:ext cx="1479826" cy="1495161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70" name="Google Shape;270;p6"/>
          <p:cNvSpPr/>
          <p:nvPr/>
        </p:nvSpPr>
        <p:spPr>
          <a:xfrm>
            <a:off x="9841227" y="1334428"/>
            <a:ext cx="1847853" cy="1853132"/>
          </a:xfrm>
          <a:prstGeom prst="flowChartConnector">
            <a:avLst/>
          </a:prstGeom>
          <a:noFill/>
          <a:ln w="57150" cap="flat" cmpd="sng">
            <a:solidFill>
              <a:srgbClr val="F4ABC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grpSp>
        <p:nvGrpSpPr>
          <p:cNvPr id="271" name="Google Shape;271;p6"/>
          <p:cNvGrpSpPr/>
          <p:nvPr/>
        </p:nvGrpSpPr>
        <p:grpSpPr>
          <a:xfrm flipH="1">
            <a:off x="317923" y="4328529"/>
            <a:ext cx="3620001" cy="1454527"/>
            <a:chOff x="7885912" y="4930584"/>
            <a:chExt cx="4302337" cy="1764792"/>
          </a:xfrm>
        </p:grpSpPr>
        <p:grpSp>
          <p:nvGrpSpPr>
            <p:cNvPr id="272" name="Google Shape;272;p6"/>
            <p:cNvGrpSpPr/>
            <p:nvPr/>
          </p:nvGrpSpPr>
          <p:grpSpPr>
            <a:xfrm rot="10800000">
              <a:off x="7885912" y="5172738"/>
              <a:ext cx="2001445" cy="624839"/>
              <a:chOff x="1158240" y="1595120"/>
              <a:chExt cx="3870103" cy="624839"/>
            </a:xfrm>
          </p:grpSpPr>
          <p:cxnSp>
            <p:nvCxnSpPr>
              <p:cNvPr id="273" name="Google Shape;273;p6"/>
              <p:cNvCxnSpPr/>
              <p:nvPr/>
            </p:nvCxnSpPr>
            <p:spPr>
              <a:xfrm rot="10800000">
                <a:off x="4480560" y="1595120"/>
                <a:ext cx="547783" cy="624839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74" name="Google Shape;274;p6"/>
              <p:cNvCxnSpPr/>
              <p:nvPr/>
            </p:nvCxnSpPr>
            <p:spPr>
              <a:xfrm rot="10800000">
                <a:off x="1158240" y="1595120"/>
                <a:ext cx="3322320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275" name="Google Shape;275;p6"/>
            <p:cNvSpPr txBox="1"/>
            <p:nvPr/>
          </p:nvSpPr>
          <p:spPr>
            <a:xfrm>
              <a:off x="9806922" y="5440185"/>
              <a:ext cx="2381327" cy="7841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1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i="0" u="none" strike="noStrike" cap="none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Python</a:t>
              </a: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9887357" y="4930584"/>
              <a:ext cx="1768654" cy="1764792"/>
            </a:xfrm>
            <a:prstGeom prst="flowChartConnector">
              <a:avLst/>
            </a:prstGeom>
            <a:noFill/>
            <a:ln w="57150" cap="flat" cmpd="sng">
              <a:solidFill>
                <a:srgbClr val="F4ABC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</p:grpSp>
      <p:sp>
        <p:nvSpPr>
          <p:cNvPr id="277" name="Google Shape;277;p6"/>
          <p:cNvSpPr/>
          <p:nvPr/>
        </p:nvSpPr>
        <p:spPr>
          <a:xfrm>
            <a:off x="3470012" y="1125235"/>
            <a:ext cx="5616517" cy="5616517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78" name="Google Shape;278;p6"/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79" name="Google Shape;279;p6"/>
          <p:cNvSpPr txBox="1"/>
          <p:nvPr/>
        </p:nvSpPr>
        <p:spPr>
          <a:xfrm>
            <a:off x="3502457" y="2631225"/>
            <a:ext cx="5536197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1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PyCharm</a:t>
            </a:r>
            <a:endParaRPr sz="24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800100" marR="0" lvl="1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Công cụ viết mã nguồn, cung cấp nhiều các extension hỗ trợ</a:t>
            </a:r>
            <a:endParaRPr sz="24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800100" marR="0" lvl="1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Kết nối Server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pic>
        <p:nvPicPr>
          <p:cNvPr id="280" name="Google Shape;280;p6" descr="Visual Studio Code — Vikipediya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58398" y="1488488"/>
            <a:ext cx="839743" cy="839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06943CE-C0F8-4228-8A0E-5B7C9F5816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8398" y="1415129"/>
            <a:ext cx="900168" cy="9571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7"/>
          <p:cNvGrpSpPr/>
          <p:nvPr/>
        </p:nvGrpSpPr>
        <p:grpSpPr>
          <a:xfrm flipH="1">
            <a:off x="8029745" y="2237608"/>
            <a:ext cx="2052321" cy="624839"/>
            <a:chOff x="1158240" y="1595120"/>
            <a:chExt cx="3870103" cy="624839"/>
          </a:xfrm>
        </p:grpSpPr>
        <p:cxnSp>
          <p:nvCxnSpPr>
            <p:cNvPr id="286" name="Google Shape;286;p7"/>
            <p:cNvCxnSpPr/>
            <p:nvPr/>
          </p:nvCxnSpPr>
          <p:spPr>
            <a:xfrm rot="10800000">
              <a:off x="4480560" y="1595120"/>
              <a:ext cx="547783" cy="624839"/>
            </a:xfrm>
            <a:prstGeom prst="straightConnector1">
              <a:avLst/>
            </a:prstGeom>
            <a:noFill/>
            <a:ln w="25400" cap="flat" cmpd="sng">
              <a:solidFill>
                <a:srgbClr val="F4ABC4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cxnSp>
          <p:nvCxnSpPr>
            <p:cNvPr id="287" name="Google Shape;287;p7"/>
            <p:cNvCxnSpPr/>
            <p:nvPr/>
          </p:nvCxnSpPr>
          <p:spPr>
            <a:xfrm rot="10800000">
              <a:off x="1158240" y="1595120"/>
              <a:ext cx="3322320" cy="0"/>
            </a:xfrm>
            <a:prstGeom prst="straightConnector1">
              <a:avLst/>
            </a:prstGeom>
            <a:noFill/>
            <a:ln w="25400" cap="flat" cmpd="sng">
              <a:solidFill>
                <a:srgbClr val="F4ABC4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88" name="Google Shape;288;p7"/>
          <p:cNvSpPr/>
          <p:nvPr/>
        </p:nvSpPr>
        <p:spPr>
          <a:xfrm>
            <a:off x="10068154" y="1289900"/>
            <a:ext cx="1451641" cy="1482490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7"/>
          <p:cNvSpPr/>
          <p:nvPr/>
        </p:nvSpPr>
        <p:spPr>
          <a:xfrm>
            <a:off x="9811527" y="3615296"/>
            <a:ext cx="1672089" cy="1677139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0" name="Google Shape;290;p7"/>
          <p:cNvGrpSpPr/>
          <p:nvPr/>
        </p:nvGrpSpPr>
        <p:grpSpPr>
          <a:xfrm>
            <a:off x="487638" y="257187"/>
            <a:ext cx="877824" cy="1014984"/>
            <a:chOff x="4814946" y="3872930"/>
            <a:chExt cx="1319155" cy="1530220"/>
          </a:xfrm>
        </p:grpSpPr>
        <p:sp>
          <p:nvSpPr>
            <p:cNvPr id="291" name="Google Shape;291;p7"/>
            <p:cNvSpPr/>
            <p:nvPr/>
          </p:nvSpPr>
          <p:spPr>
            <a:xfrm rot="-5400000">
              <a:off x="4709413" y="3978463"/>
              <a:ext cx="1530220" cy="131915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15875" cap="flat" cmpd="sng">
              <a:solidFill>
                <a:srgbClr val="9CC2E5">
                  <a:alpha val="7490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92" name="Google Shape;292;p7" descr="Pinch Zoom In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17323" y="4180840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3" name="Google Shape;293;p7"/>
          <p:cNvSpPr txBox="1"/>
          <p:nvPr/>
        </p:nvSpPr>
        <p:spPr>
          <a:xfrm>
            <a:off x="1392194" y="379614"/>
            <a:ext cx="566302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2. CÁC CÔNG NGHỆ SỬ DỤNG</a:t>
            </a:r>
            <a:endParaRPr sz="28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4" name="Google Shape;294;p7"/>
          <p:cNvCxnSpPr/>
          <p:nvPr/>
        </p:nvCxnSpPr>
        <p:spPr>
          <a:xfrm>
            <a:off x="1508769" y="930033"/>
            <a:ext cx="4478020" cy="0"/>
          </a:xfrm>
          <a:prstGeom prst="straightConnector1">
            <a:avLst/>
          </a:prstGeom>
          <a:noFill/>
          <a:ln w="28575" cap="flat" cmpd="sng">
            <a:solidFill>
              <a:srgbClr val="7894B8"/>
            </a:solidFill>
            <a:prstDash val="dash"/>
            <a:miter lim="800000"/>
            <a:headEnd type="none" w="sm" len="sm"/>
            <a:tailEnd type="none" w="sm" len="sm"/>
          </a:ln>
        </p:spPr>
      </p:cxnSp>
      <p:pic>
        <p:nvPicPr>
          <p:cNvPr id="295" name="Google Shape;29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37924" y="2379403"/>
            <a:ext cx="4316152" cy="32371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6" name="Google Shape;296;p7"/>
          <p:cNvGrpSpPr/>
          <p:nvPr/>
        </p:nvGrpSpPr>
        <p:grpSpPr>
          <a:xfrm flipH="1">
            <a:off x="7532380" y="3638246"/>
            <a:ext cx="3926787" cy="1677137"/>
            <a:chOff x="865055" y="2584781"/>
            <a:chExt cx="3441033" cy="1426464"/>
          </a:xfrm>
        </p:grpSpPr>
        <p:grpSp>
          <p:nvGrpSpPr>
            <p:cNvPr id="297" name="Google Shape;297;p7"/>
            <p:cNvGrpSpPr/>
            <p:nvPr/>
          </p:nvGrpSpPr>
          <p:grpSpPr>
            <a:xfrm>
              <a:off x="2326640" y="3291986"/>
              <a:ext cx="1979448" cy="624839"/>
              <a:chOff x="1158240" y="1595120"/>
              <a:chExt cx="3870103" cy="624839"/>
            </a:xfrm>
          </p:grpSpPr>
          <p:cxnSp>
            <p:nvCxnSpPr>
              <p:cNvPr id="298" name="Google Shape;298;p7"/>
              <p:cNvCxnSpPr/>
              <p:nvPr/>
            </p:nvCxnSpPr>
            <p:spPr>
              <a:xfrm rot="10800000">
                <a:off x="4480560" y="1595120"/>
                <a:ext cx="547783" cy="624839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99" name="Google Shape;299;p7"/>
              <p:cNvCxnSpPr/>
              <p:nvPr/>
            </p:nvCxnSpPr>
            <p:spPr>
              <a:xfrm rot="10800000">
                <a:off x="1158240" y="1595120"/>
                <a:ext cx="3322320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300" name="Google Shape;300;p7"/>
            <p:cNvSpPr txBox="1"/>
            <p:nvPr/>
          </p:nvSpPr>
          <p:spPr>
            <a:xfrm>
              <a:off x="865055" y="3073103"/>
              <a:ext cx="1422400" cy="3926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Github</a:t>
              </a:r>
              <a:endParaRPr sz="24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882243" y="2584781"/>
              <a:ext cx="1422400" cy="1426464"/>
            </a:xfrm>
            <a:prstGeom prst="flowChartConnector">
              <a:avLst/>
            </a:prstGeom>
            <a:noFill/>
            <a:ln w="57150" cap="flat" cmpd="sng">
              <a:solidFill>
                <a:srgbClr val="F4ABC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7"/>
          <p:cNvSpPr/>
          <p:nvPr/>
        </p:nvSpPr>
        <p:spPr>
          <a:xfrm>
            <a:off x="693930" y="4307013"/>
            <a:ext cx="1764792" cy="1764792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3" name="Google Shape;303;p7"/>
          <p:cNvGrpSpPr/>
          <p:nvPr/>
        </p:nvGrpSpPr>
        <p:grpSpPr>
          <a:xfrm flipH="1">
            <a:off x="174798" y="4328529"/>
            <a:ext cx="4303684" cy="1764792"/>
            <a:chOff x="7885912" y="4930584"/>
            <a:chExt cx="4303684" cy="1764792"/>
          </a:xfrm>
        </p:grpSpPr>
        <p:grpSp>
          <p:nvGrpSpPr>
            <p:cNvPr id="304" name="Google Shape;304;p7"/>
            <p:cNvGrpSpPr/>
            <p:nvPr/>
          </p:nvGrpSpPr>
          <p:grpSpPr>
            <a:xfrm rot="10800000">
              <a:off x="7885912" y="5172738"/>
              <a:ext cx="2001445" cy="624839"/>
              <a:chOff x="1158240" y="1595120"/>
              <a:chExt cx="3870103" cy="624839"/>
            </a:xfrm>
          </p:grpSpPr>
          <p:cxnSp>
            <p:nvCxnSpPr>
              <p:cNvPr id="305" name="Google Shape;305;p7"/>
              <p:cNvCxnSpPr/>
              <p:nvPr/>
            </p:nvCxnSpPr>
            <p:spPr>
              <a:xfrm rot="10800000">
                <a:off x="4480560" y="1595120"/>
                <a:ext cx="547783" cy="624839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306" name="Google Shape;306;p7"/>
              <p:cNvCxnSpPr/>
              <p:nvPr/>
            </p:nvCxnSpPr>
            <p:spPr>
              <a:xfrm rot="10800000">
                <a:off x="1158240" y="1595120"/>
                <a:ext cx="3322320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F4ABC4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307" name="Google Shape;307;p7"/>
            <p:cNvSpPr txBox="1"/>
            <p:nvPr/>
          </p:nvSpPr>
          <p:spPr>
            <a:xfrm>
              <a:off x="9808267" y="5629372"/>
              <a:ext cx="2381329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1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1. Python</a:t>
              </a:r>
              <a:endParaRPr sz="24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9887357" y="4930584"/>
              <a:ext cx="1768654" cy="1764792"/>
            </a:xfrm>
            <a:prstGeom prst="flowChartConnector">
              <a:avLst/>
            </a:prstGeom>
            <a:noFill/>
            <a:ln w="57150" cap="flat" cmpd="sng">
              <a:solidFill>
                <a:srgbClr val="F4ABC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9" name="Google Shape;309;p7"/>
          <p:cNvSpPr/>
          <p:nvPr/>
        </p:nvSpPr>
        <p:spPr>
          <a:xfrm>
            <a:off x="3185585" y="958920"/>
            <a:ext cx="5899080" cy="5899080"/>
          </a:xfrm>
          <a:prstGeom prst="flowChartConnector">
            <a:avLst/>
          </a:prstGeom>
          <a:solidFill>
            <a:srgbClr val="2C60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7"/>
          <p:cNvSpPr txBox="1"/>
          <p:nvPr/>
        </p:nvSpPr>
        <p:spPr>
          <a:xfrm>
            <a:off x="3747779" y="2523933"/>
            <a:ext cx="5177155" cy="294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18034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 3. Github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Có rất nhiều tính năng hữu ích</a:t>
            </a:r>
            <a:endParaRPr/>
          </a:p>
          <a:p>
            <a:pPr marL="285750" marR="0" lvl="0" indent="-2857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Công cụ lưu trữ mã nguồn và quản lý các dự án phát triển phần mềm</a:t>
            </a:r>
            <a:endParaRPr/>
          </a:p>
        </p:txBody>
      </p:sp>
      <p:sp>
        <p:nvSpPr>
          <p:cNvPr id="311" name="Google Shape;311;p7"/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2" name="Google Shape;312;p7" descr="GitHub changes its compromised SSH key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7748" y="1271981"/>
            <a:ext cx="1334753" cy="75079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313" name="Google Shape;313;p7"/>
          <p:cNvSpPr txBox="1"/>
          <p:nvPr/>
        </p:nvSpPr>
        <p:spPr>
          <a:xfrm>
            <a:off x="9640764" y="1457662"/>
            <a:ext cx="1790949" cy="120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Visual Studio Code</a:t>
            </a:r>
            <a:endParaRPr sz="2400" b="1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7"/>
          <p:cNvSpPr/>
          <p:nvPr/>
        </p:nvSpPr>
        <p:spPr>
          <a:xfrm>
            <a:off x="10062095" y="1310132"/>
            <a:ext cx="1429294" cy="1426463"/>
          </a:xfrm>
          <a:prstGeom prst="flowChartConnector">
            <a:avLst/>
          </a:prstGeom>
          <a:noFill/>
          <a:ln w="57150" cap="flat" cmpd="sng">
            <a:solidFill>
              <a:srgbClr val="F4ABC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9"/>
          <p:cNvSpPr txBox="1"/>
          <p:nvPr/>
        </p:nvSpPr>
        <p:spPr>
          <a:xfrm>
            <a:off x="1589839" y="832671"/>
            <a:ext cx="562693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3. PHƯƠNG PHÁP THỰC HIỆN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cxnSp>
        <p:nvCxnSpPr>
          <p:cNvPr id="362" name="Google Shape;362;p9"/>
          <p:cNvCxnSpPr/>
          <p:nvPr/>
        </p:nvCxnSpPr>
        <p:spPr>
          <a:xfrm rot="10800000" flipH="1">
            <a:off x="1731010" y="1449520"/>
            <a:ext cx="4983603" cy="13520"/>
          </a:xfrm>
          <a:prstGeom prst="straightConnector1">
            <a:avLst/>
          </a:prstGeom>
          <a:noFill/>
          <a:ln w="28575" cap="flat" cmpd="sng">
            <a:solidFill>
              <a:srgbClr val="44CCAA"/>
            </a:solidFill>
            <a:prstDash val="dash"/>
            <a:miter lim="800000"/>
            <a:headEnd type="none" w="sm" len="sm"/>
            <a:tailEnd type="none" w="sm" len="sm"/>
          </a:ln>
        </p:spPr>
      </p:cxnSp>
      <p:grpSp>
        <p:nvGrpSpPr>
          <p:cNvPr id="363" name="Google Shape;363;p9"/>
          <p:cNvGrpSpPr/>
          <p:nvPr/>
        </p:nvGrpSpPr>
        <p:grpSpPr>
          <a:xfrm>
            <a:off x="627379" y="631903"/>
            <a:ext cx="877824" cy="1014984"/>
            <a:chOff x="6296842" y="1512109"/>
            <a:chExt cx="1132845" cy="1314100"/>
          </a:xfrm>
        </p:grpSpPr>
        <p:sp>
          <p:nvSpPr>
            <p:cNvPr id="364" name="Google Shape;364;p9"/>
            <p:cNvSpPr/>
            <p:nvPr/>
          </p:nvSpPr>
          <p:spPr>
            <a:xfrm rot="-5400000">
              <a:off x="6206214" y="1602736"/>
              <a:ext cx="1314100" cy="113284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38100" cap="flat" cmpd="sng">
              <a:solidFill>
                <a:srgbClr val="44CCAA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365" name="Google Shape;365;p9" descr="Presentation with org chart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406064" y="1711958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66" name="Google Shape;366;p9"/>
          <p:cNvGrpSpPr/>
          <p:nvPr/>
        </p:nvGrpSpPr>
        <p:grpSpPr>
          <a:xfrm>
            <a:off x="7161986" y="631902"/>
            <a:ext cx="4318000" cy="6134830"/>
            <a:chOff x="8379243" y="-9841"/>
            <a:chExt cx="4318000" cy="6134830"/>
          </a:xfrm>
        </p:grpSpPr>
        <p:sp>
          <p:nvSpPr>
            <p:cNvPr id="367" name="Google Shape;367;p9"/>
            <p:cNvSpPr/>
            <p:nvPr/>
          </p:nvSpPr>
          <p:spPr>
            <a:xfrm>
              <a:off x="8379243" y="-9841"/>
              <a:ext cx="4318000" cy="6134830"/>
            </a:xfrm>
            <a:prstGeom prst="roundRect">
              <a:avLst>
                <a:gd name="adj" fmla="val 16667"/>
              </a:avLst>
            </a:prstGeom>
            <a:solidFill>
              <a:srgbClr val="526AE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368" name="Google Shape;368;p9"/>
            <p:cNvSpPr txBox="1"/>
            <p:nvPr/>
          </p:nvSpPr>
          <p:spPr>
            <a:xfrm>
              <a:off x="8518625" y="190928"/>
              <a:ext cx="4039235" cy="3016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342900" marR="0" lvl="0" indent="-34290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Noto Sans Symbols"/>
                <a:buChar char="⮚"/>
              </a:pPr>
              <a:r>
                <a:rPr lang="en-US" sz="2000" u="sng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Chuẩn bị dữ liệu</a:t>
              </a:r>
              <a:endParaRPr sz="2000" u="sng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  <a:p>
              <a:pPr marL="0" marR="0" lvl="0" indent="180340" algn="just" rtl="0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+ Tạo ra các dữ liệu đầu vào bằng camera</a:t>
              </a:r>
              <a:endParaRPr sz="20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  <a:p>
              <a:pPr marL="0" marR="0" lvl="0" indent="180340" algn="just" rtl="0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+ Từ dữ liệu đã thu đ</a:t>
              </a:r>
              <a:r>
                <a:rPr lang="vi-VN" sz="20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ư</a:t>
              </a:r>
              <a:r>
                <a:rPr lang="en-US" sz="20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ợc sẽ tạo ra các cặp toa độ x,y gắn với các điểm nút trên các frame</a:t>
              </a: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69" name="Google Shape;369;p9"/>
          <p:cNvSpPr/>
          <p:nvPr/>
        </p:nvSpPr>
        <p:spPr>
          <a:xfrm flipH="1">
            <a:off x="6274710" y="5172008"/>
            <a:ext cx="5840177" cy="1666240"/>
          </a:xfrm>
          <a:custGeom>
            <a:avLst/>
            <a:gdLst/>
            <a:ahLst/>
            <a:cxnLst/>
            <a:rect l="l" t="t" r="r" b="b"/>
            <a:pathLst>
              <a:path w="7817208" h="1849120" extrusionOk="0">
                <a:moveTo>
                  <a:pt x="0" y="1849120"/>
                </a:moveTo>
                <a:lnTo>
                  <a:pt x="0" y="0"/>
                </a:lnTo>
                <a:cubicBezTo>
                  <a:pt x="1853123" y="2983653"/>
                  <a:pt x="4934847" y="-2089573"/>
                  <a:pt x="7817208" y="1849120"/>
                </a:cubicBezTo>
                <a:lnTo>
                  <a:pt x="0" y="1849120"/>
                </a:lnTo>
                <a:close/>
              </a:path>
            </a:pathLst>
          </a:custGeom>
          <a:solidFill>
            <a:srgbClr val="091D40">
              <a:alpha val="5686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70" name="Google Shape;370;p9"/>
          <p:cNvSpPr/>
          <p:nvPr/>
        </p:nvSpPr>
        <p:spPr>
          <a:xfrm flipH="1">
            <a:off x="6929120" y="5008880"/>
            <a:ext cx="5256888" cy="1849120"/>
          </a:xfrm>
          <a:custGeom>
            <a:avLst/>
            <a:gdLst/>
            <a:ahLst/>
            <a:cxnLst/>
            <a:rect l="l" t="t" r="r" b="b"/>
            <a:pathLst>
              <a:path w="7817208" h="1849120" extrusionOk="0">
                <a:moveTo>
                  <a:pt x="0" y="1849120"/>
                </a:moveTo>
                <a:lnTo>
                  <a:pt x="0" y="0"/>
                </a:lnTo>
                <a:cubicBezTo>
                  <a:pt x="1762456" y="2333413"/>
                  <a:pt x="6095392" y="-1185333"/>
                  <a:pt x="7817208" y="1849120"/>
                </a:cubicBezTo>
                <a:lnTo>
                  <a:pt x="0" y="1849120"/>
                </a:lnTo>
                <a:close/>
              </a:path>
            </a:pathLst>
          </a:custGeom>
          <a:solidFill>
            <a:srgbClr val="195499">
              <a:alpha val="6588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71" name="Google Shape;371;p9">
            <a:hlinkClick r:id="rId4" action="ppaction://hlinksldjump"/>
          </p:cNvPr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72" name="Google Shape;372;p9"/>
          <p:cNvSpPr txBox="1"/>
          <p:nvPr/>
        </p:nvSpPr>
        <p:spPr>
          <a:xfrm>
            <a:off x="7281695" y="3940085"/>
            <a:ext cx="4039235" cy="1554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⮚"/>
            </a:pPr>
            <a:r>
              <a:rPr lang="en-US" sz="2000" u="sng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Tiền xử lý dữ liệu</a:t>
            </a:r>
            <a:endParaRPr sz="2000" u="sng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0" marR="0" lvl="0" indent="18034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+ Với mỗi bộ dữ liệu đầu vào sẽ đ</a:t>
            </a:r>
            <a:r>
              <a:rPr lang="vi-VN" sz="20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ư</a:t>
            </a:r>
            <a:r>
              <a:rPr lang="en-US" sz="20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ợc gắn một nhãn dán</a:t>
            </a:r>
            <a:endParaRPr sz="20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3E60B3-9BBA-4C9C-A718-E9F9497A346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51025" y="1847656"/>
            <a:ext cx="5850890" cy="43878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30"/>
        </a:solidFill>
        <a:effectLst/>
      </p:bgPr>
    </p:bg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0"/>
          <p:cNvSpPr txBox="1"/>
          <p:nvPr/>
        </p:nvSpPr>
        <p:spPr>
          <a:xfrm>
            <a:off x="1589839" y="821677"/>
            <a:ext cx="572911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3. CÁC QUÁ TRÌNH THỰC HIỆN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cxnSp>
        <p:nvCxnSpPr>
          <p:cNvPr id="379" name="Google Shape;379;p10"/>
          <p:cNvCxnSpPr/>
          <p:nvPr/>
        </p:nvCxnSpPr>
        <p:spPr>
          <a:xfrm>
            <a:off x="1731316" y="1462959"/>
            <a:ext cx="5197672" cy="0"/>
          </a:xfrm>
          <a:prstGeom prst="straightConnector1">
            <a:avLst/>
          </a:prstGeom>
          <a:noFill/>
          <a:ln w="28575" cap="flat" cmpd="sng">
            <a:solidFill>
              <a:srgbClr val="44CCAA"/>
            </a:solidFill>
            <a:prstDash val="dash"/>
            <a:miter lim="800000"/>
            <a:headEnd type="none" w="sm" len="sm"/>
            <a:tailEnd type="none" w="sm" len="sm"/>
          </a:ln>
        </p:spPr>
      </p:cxnSp>
      <p:grpSp>
        <p:nvGrpSpPr>
          <p:cNvPr id="380" name="Google Shape;380;p10"/>
          <p:cNvGrpSpPr/>
          <p:nvPr/>
        </p:nvGrpSpPr>
        <p:grpSpPr>
          <a:xfrm>
            <a:off x="627379" y="631903"/>
            <a:ext cx="877824" cy="1014984"/>
            <a:chOff x="6296842" y="1512109"/>
            <a:chExt cx="1132845" cy="1314100"/>
          </a:xfrm>
        </p:grpSpPr>
        <p:sp>
          <p:nvSpPr>
            <p:cNvPr id="381" name="Google Shape;381;p10"/>
            <p:cNvSpPr/>
            <p:nvPr/>
          </p:nvSpPr>
          <p:spPr>
            <a:xfrm rot="-5400000">
              <a:off x="6206214" y="1602736"/>
              <a:ext cx="1314100" cy="1132845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38100" cap="flat" cmpd="sng">
              <a:solidFill>
                <a:srgbClr val="44CCAA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endParaRPr>
            </a:p>
          </p:txBody>
        </p:sp>
        <p:pic>
          <p:nvPicPr>
            <p:cNvPr id="382" name="Google Shape;382;p10" descr="Presentation with org chart with solid fi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406064" y="1711958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3" name="Google Shape;383;p10"/>
          <p:cNvGrpSpPr/>
          <p:nvPr/>
        </p:nvGrpSpPr>
        <p:grpSpPr>
          <a:xfrm>
            <a:off x="7542782" y="1608603"/>
            <a:ext cx="3799999" cy="3462828"/>
            <a:chOff x="7172960" y="800011"/>
            <a:chExt cx="4318000" cy="6134830"/>
          </a:xfrm>
        </p:grpSpPr>
        <p:sp>
          <p:nvSpPr>
            <p:cNvPr id="384" name="Google Shape;384;p10"/>
            <p:cNvSpPr/>
            <p:nvPr/>
          </p:nvSpPr>
          <p:spPr>
            <a:xfrm>
              <a:off x="7172960" y="800011"/>
              <a:ext cx="4318000" cy="6134830"/>
            </a:xfrm>
            <a:prstGeom prst="roundRect">
              <a:avLst>
                <a:gd name="adj" fmla="val 16667"/>
              </a:avLst>
            </a:prstGeom>
            <a:solidFill>
              <a:srgbClr val="3A4FAB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  <p:sp>
          <p:nvSpPr>
            <p:cNvPr id="385" name="Google Shape;385;p10"/>
            <p:cNvSpPr txBox="1"/>
            <p:nvPr/>
          </p:nvSpPr>
          <p:spPr>
            <a:xfrm>
              <a:off x="7485968" y="1202800"/>
              <a:ext cx="3945889" cy="50708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342900" marR="0" lvl="0" indent="-1905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Noto Sans Symbols"/>
                <a:buNone/>
              </a:pPr>
              <a:endParaRPr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Noto Sans Symbols"/>
                <a:buChar char="⮚"/>
              </a:pPr>
              <a:r>
                <a:rPr lang="en-US" sz="24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Predicting:</a:t>
              </a: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    +  Dự đoán kết quả</a:t>
              </a:r>
              <a:endParaRPr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Times New Roman" panose="02020603050405020304" pitchFamily="18" charset="0"/>
                  <a:ea typeface="Lato"/>
                  <a:cs typeface="Times New Roman" panose="02020603050405020304" pitchFamily="18" charset="0"/>
                  <a:sym typeface="Lato"/>
                </a:rPr>
                <a:t>    +  Đánh giá kết quả</a:t>
              </a:r>
              <a:endParaRPr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endParaRPr>
            </a:p>
          </p:txBody>
        </p:sp>
      </p:grpSp>
      <p:sp>
        <p:nvSpPr>
          <p:cNvPr id="386" name="Google Shape;386;p10"/>
          <p:cNvSpPr/>
          <p:nvPr/>
        </p:nvSpPr>
        <p:spPr>
          <a:xfrm flipH="1">
            <a:off x="6274710" y="5172008"/>
            <a:ext cx="5840177" cy="1666240"/>
          </a:xfrm>
          <a:custGeom>
            <a:avLst/>
            <a:gdLst/>
            <a:ahLst/>
            <a:cxnLst/>
            <a:rect l="l" t="t" r="r" b="b"/>
            <a:pathLst>
              <a:path w="7817208" h="1849120" extrusionOk="0">
                <a:moveTo>
                  <a:pt x="0" y="1849120"/>
                </a:moveTo>
                <a:lnTo>
                  <a:pt x="0" y="0"/>
                </a:lnTo>
                <a:cubicBezTo>
                  <a:pt x="1853123" y="2983653"/>
                  <a:pt x="4934847" y="-2089573"/>
                  <a:pt x="7817208" y="1849120"/>
                </a:cubicBezTo>
                <a:lnTo>
                  <a:pt x="0" y="1849120"/>
                </a:lnTo>
                <a:close/>
              </a:path>
            </a:pathLst>
          </a:custGeom>
          <a:solidFill>
            <a:srgbClr val="091D40">
              <a:alpha val="5686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87" name="Google Shape;387;p10"/>
          <p:cNvSpPr/>
          <p:nvPr/>
        </p:nvSpPr>
        <p:spPr>
          <a:xfrm flipH="1">
            <a:off x="6929120" y="5008880"/>
            <a:ext cx="5256888" cy="1849120"/>
          </a:xfrm>
          <a:custGeom>
            <a:avLst/>
            <a:gdLst/>
            <a:ahLst/>
            <a:cxnLst/>
            <a:rect l="l" t="t" r="r" b="b"/>
            <a:pathLst>
              <a:path w="7817208" h="1849120" extrusionOk="0">
                <a:moveTo>
                  <a:pt x="0" y="1849120"/>
                </a:moveTo>
                <a:lnTo>
                  <a:pt x="0" y="0"/>
                </a:lnTo>
                <a:cubicBezTo>
                  <a:pt x="1762456" y="2333413"/>
                  <a:pt x="6095392" y="-1185333"/>
                  <a:pt x="7817208" y="1849120"/>
                </a:cubicBezTo>
                <a:lnTo>
                  <a:pt x="0" y="1849120"/>
                </a:lnTo>
                <a:close/>
              </a:path>
            </a:pathLst>
          </a:custGeom>
          <a:solidFill>
            <a:srgbClr val="195499">
              <a:alpha val="6588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88" name="Google Shape;388;p10">
            <a:hlinkClick r:id="rId4" action="ppaction://hlinksldjump"/>
          </p:cNvPr>
          <p:cNvSpPr/>
          <p:nvPr/>
        </p:nvSpPr>
        <p:spPr>
          <a:xfrm>
            <a:off x="11689080" y="84455"/>
            <a:ext cx="497205" cy="444500"/>
          </a:xfrm>
          <a:prstGeom prst="mathMultiply">
            <a:avLst>
              <a:gd name="adj1" fmla="val 23520"/>
            </a:avLst>
          </a:prstGeom>
          <a:solidFill>
            <a:srgbClr val="F4AB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89" name="Google Shape;389;p10"/>
          <p:cNvSpPr/>
          <p:nvPr/>
        </p:nvSpPr>
        <p:spPr>
          <a:xfrm>
            <a:off x="627379" y="2107566"/>
            <a:ext cx="6026150" cy="3630295"/>
          </a:xfrm>
          <a:prstGeom prst="roundRect">
            <a:avLst>
              <a:gd name="adj" fmla="val 16667"/>
            </a:avLst>
          </a:prstGeom>
          <a:solidFill>
            <a:srgbClr val="3A4FAB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  <p:sp>
        <p:nvSpPr>
          <p:cNvPr id="390" name="Google Shape;390;p10"/>
          <p:cNvSpPr txBox="1"/>
          <p:nvPr/>
        </p:nvSpPr>
        <p:spPr>
          <a:xfrm>
            <a:off x="849219" y="2946188"/>
            <a:ext cx="6273820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 Training: </a:t>
            </a: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       + Phát hiện đối tượng trên video.</a:t>
            </a: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       + Phân biệt và nhận diện đối tượng</a:t>
            </a:r>
            <a:endParaRPr sz="2400">
              <a:solidFill>
                <a:schemeClr val="lt1"/>
              </a:solidFill>
              <a:latin typeface="Times New Roman" panose="02020603050405020304" pitchFamily="18" charset="0"/>
              <a:ea typeface="Lato"/>
              <a:cs typeface="Times New Roman" panose="02020603050405020304" pitchFamily="18" charset="0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457</Words>
  <Application>Microsoft Office PowerPoint</Application>
  <PresentationFormat>Widescreen</PresentationFormat>
  <Paragraphs>72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Lato</vt:lpstr>
      <vt:lpstr>Noto Sans Symbols</vt:lpstr>
      <vt:lpstr>Arial</vt:lpstr>
      <vt:lpstr>Tahoma</vt:lpstr>
      <vt:lpstr>Calibri</vt:lpstr>
      <vt:lpstr>Times New Roman</vt:lpstr>
      <vt:lpstr>Chủ đề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Vũ Văn</dc:creator>
  <cp:lastModifiedBy>Tuấn Bùi</cp:lastModifiedBy>
  <cp:revision>14</cp:revision>
  <dcterms:created xsi:type="dcterms:W3CDTF">2021-10-27T11:22:00Z</dcterms:created>
  <dcterms:modified xsi:type="dcterms:W3CDTF">2024-06-01T02:34:15Z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CB12816C78B54AECBD68AA92599CD31C</vt:lpwstr>
  </property>
  <property fmtid="{D5CDD505-2E9C-101B-9397-08002B2CF9AE}" pid="3" name="KSOProductBuildVer">
    <vt:lpwstr>1033-11.2.0.11417</vt:lpwstr>
  </property>
</Properties>
</file>